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5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6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6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6"/>
    <p:restoredTop sz="93801" autoAdjust="0"/>
  </p:normalViewPr>
  <p:slideViewPr>
    <p:cSldViewPr showGuides="1">
      <p:cViewPr>
        <p:scale>
          <a:sx n="83" d="100"/>
          <a:sy n="83" d="100"/>
        </p:scale>
        <p:origin x="230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5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6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6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2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4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6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8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1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93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20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1pPr>
            <a:lvl2pPr marL="232215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2pPr>
            <a:lvl3pPr marL="464430" indent="0">
              <a:buNone/>
              <a:defRPr sz="813">
                <a:solidFill>
                  <a:schemeClr val="tx1">
                    <a:tint val="75000"/>
                  </a:schemeClr>
                </a:solidFill>
              </a:defRPr>
            </a:lvl3pPr>
            <a:lvl4pPr marL="696645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92886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161075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39329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625505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85772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6"/>
            <a:ext cx="4038600" cy="4525963"/>
          </a:xfrm>
        </p:spPr>
        <p:txBody>
          <a:bodyPr/>
          <a:lstStyle>
            <a:lvl1pPr>
              <a:defRPr sz="1422"/>
            </a:lvl1pPr>
            <a:lvl2pPr>
              <a:defRPr sz="1219"/>
            </a:lvl2pPr>
            <a:lvl3pPr>
              <a:defRPr sz="1016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6"/>
            <a:ext cx="4038600" cy="4525963"/>
          </a:xfrm>
        </p:spPr>
        <p:txBody>
          <a:bodyPr/>
          <a:lstStyle>
            <a:lvl1pPr>
              <a:defRPr sz="1422"/>
            </a:lvl1pPr>
            <a:lvl2pPr>
              <a:defRPr sz="1219"/>
            </a:lvl2pPr>
            <a:lvl3pPr>
              <a:defRPr sz="1016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7"/>
            <a:ext cx="4040188" cy="639763"/>
          </a:xfrm>
        </p:spPr>
        <p:txBody>
          <a:bodyPr anchor="b"/>
          <a:lstStyle>
            <a:lvl1pPr marL="0" indent="0">
              <a:buNone/>
              <a:defRPr sz="1219" b="1"/>
            </a:lvl1pPr>
            <a:lvl2pPr marL="232215" indent="0">
              <a:buNone/>
              <a:defRPr sz="1016" b="1"/>
            </a:lvl2pPr>
            <a:lvl3pPr marL="464430" indent="0">
              <a:buNone/>
              <a:defRPr sz="914" b="1"/>
            </a:lvl3pPr>
            <a:lvl4pPr marL="696645" indent="0">
              <a:buNone/>
              <a:defRPr sz="813" b="1"/>
            </a:lvl4pPr>
            <a:lvl5pPr marL="928860" indent="0">
              <a:buNone/>
              <a:defRPr sz="813" b="1"/>
            </a:lvl5pPr>
            <a:lvl6pPr marL="1161075" indent="0">
              <a:buNone/>
              <a:defRPr sz="813" b="1"/>
            </a:lvl6pPr>
            <a:lvl7pPr marL="1393290" indent="0">
              <a:buNone/>
              <a:defRPr sz="813" b="1"/>
            </a:lvl7pPr>
            <a:lvl8pPr marL="1625505" indent="0">
              <a:buNone/>
              <a:defRPr sz="813" b="1"/>
            </a:lvl8pPr>
            <a:lvl9pPr marL="1857720" indent="0">
              <a:buNone/>
              <a:defRPr sz="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1219"/>
            </a:lvl1pPr>
            <a:lvl2pPr>
              <a:defRPr sz="1016"/>
            </a:lvl2pPr>
            <a:lvl3pPr>
              <a:defRPr sz="914"/>
            </a:lvl3pPr>
            <a:lvl4pPr>
              <a:defRPr sz="813"/>
            </a:lvl4pPr>
            <a:lvl5pPr>
              <a:defRPr sz="813"/>
            </a:lvl5pPr>
            <a:lvl6pPr>
              <a:defRPr sz="813"/>
            </a:lvl6pPr>
            <a:lvl7pPr>
              <a:defRPr sz="813"/>
            </a:lvl7pPr>
            <a:lvl8pPr>
              <a:defRPr sz="813"/>
            </a:lvl8pPr>
            <a:lvl9pPr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7"/>
            <a:ext cx="4041775" cy="639763"/>
          </a:xfrm>
        </p:spPr>
        <p:txBody>
          <a:bodyPr anchor="b"/>
          <a:lstStyle>
            <a:lvl1pPr marL="0" indent="0">
              <a:buNone/>
              <a:defRPr sz="1219" b="1"/>
            </a:lvl1pPr>
            <a:lvl2pPr marL="232215" indent="0">
              <a:buNone/>
              <a:defRPr sz="1016" b="1"/>
            </a:lvl2pPr>
            <a:lvl3pPr marL="464430" indent="0">
              <a:buNone/>
              <a:defRPr sz="914" b="1"/>
            </a:lvl3pPr>
            <a:lvl4pPr marL="696645" indent="0">
              <a:buNone/>
              <a:defRPr sz="813" b="1"/>
            </a:lvl4pPr>
            <a:lvl5pPr marL="928860" indent="0">
              <a:buNone/>
              <a:defRPr sz="813" b="1"/>
            </a:lvl5pPr>
            <a:lvl6pPr marL="1161075" indent="0">
              <a:buNone/>
              <a:defRPr sz="813" b="1"/>
            </a:lvl6pPr>
            <a:lvl7pPr marL="1393290" indent="0">
              <a:buNone/>
              <a:defRPr sz="813" b="1"/>
            </a:lvl7pPr>
            <a:lvl8pPr marL="1625505" indent="0">
              <a:buNone/>
              <a:defRPr sz="813" b="1"/>
            </a:lvl8pPr>
            <a:lvl9pPr marL="1857720" indent="0">
              <a:buNone/>
              <a:defRPr sz="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1219"/>
            </a:lvl1pPr>
            <a:lvl2pPr>
              <a:defRPr sz="1016"/>
            </a:lvl2pPr>
            <a:lvl3pPr>
              <a:defRPr sz="914"/>
            </a:lvl3pPr>
            <a:lvl4pPr>
              <a:defRPr sz="813"/>
            </a:lvl4pPr>
            <a:lvl5pPr>
              <a:defRPr sz="813"/>
            </a:lvl5pPr>
            <a:lvl6pPr>
              <a:defRPr sz="813"/>
            </a:lvl6pPr>
            <a:lvl7pPr>
              <a:defRPr sz="813"/>
            </a:lvl7pPr>
            <a:lvl8pPr>
              <a:defRPr sz="813"/>
            </a:lvl8pPr>
            <a:lvl9pPr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8"/>
            <a:ext cx="3008313" cy="1162051"/>
          </a:xfrm>
        </p:spPr>
        <p:txBody>
          <a:bodyPr anchor="b"/>
          <a:lstStyle>
            <a:lvl1pPr algn="l">
              <a:defRPr sz="101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0"/>
            <a:ext cx="5111750" cy="5853113"/>
          </a:xfrm>
        </p:spPr>
        <p:txBody>
          <a:bodyPr/>
          <a:lstStyle>
            <a:lvl1pPr>
              <a:defRPr sz="1625"/>
            </a:lvl1pPr>
            <a:lvl2pPr>
              <a:defRPr sz="1422"/>
            </a:lvl2pPr>
            <a:lvl3pPr>
              <a:defRPr sz="1219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1063"/>
          </a:xfrm>
        </p:spPr>
        <p:txBody>
          <a:bodyPr/>
          <a:lstStyle>
            <a:lvl1pPr marL="0" indent="0">
              <a:buNone/>
              <a:defRPr sz="711"/>
            </a:lvl1pPr>
            <a:lvl2pPr marL="232215" indent="0">
              <a:buNone/>
              <a:defRPr sz="610"/>
            </a:lvl2pPr>
            <a:lvl3pPr marL="464430" indent="0">
              <a:buNone/>
              <a:defRPr sz="508"/>
            </a:lvl3pPr>
            <a:lvl4pPr marL="696645" indent="0">
              <a:buNone/>
              <a:defRPr sz="457"/>
            </a:lvl4pPr>
            <a:lvl5pPr marL="928860" indent="0">
              <a:buNone/>
              <a:defRPr sz="457"/>
            </a:lvl5pPr>
            <a:lvl6pPr marL="1161075" indent="0">
              <a:buNone/>
              <a:defRPr sz="457"/>
            </a:lvl6pPr>
            <a:lvl7pPr marL="1393290" indent="0">
              <a:buNone/>
              <a:defRPr sz="457"/>
            </a:lvl7pPr>
            <a:lvl8pPr marL="1625505" indent="0">
              <a:buNone/>
              <a:defRPr sz="457"/>
            </a:lvl8pPr>
            <a:lvl9pPr marL="1857720" indent="0">
              <a:buNone/>
              <a:defRPr sz="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8"/>
            <a:ext cx="5486400" cy="566739"/>
          </a:xfrm>
        </p:spPr>
        <p:txBody>
          <a:bodyPr anchor="b"/>
          <a:lstStyle>
            <a:lvl1pPr algn="l">
              <a:defRPr sz="101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625"/>
            </a:lvl1pPr>
            <a:lvl2pPr marL="232215" indent="0">
              <a:buNone/>
              <a:defRPr sz="1422"/>
            </a:lvl2pPr>
            <a:lvl3pPr marL="464430" indent="0">
              <a:buNone/>
              <a:defRPr sz="1219"/>
            </a:lvl3pPr>
            <a:lvl4pPr marL="696645" indent="0">
              <a:buNone/>
              <a:defRPr sz="1016"/>
            </a:lvl4pPr>
            <a:lvl5pPr marL="928860" indent="0">
              <a:buNone/>
              <a:defRPr sz="1016"/>
            </a:lvl5pPr>
            <a:lvl6pPr marL="1161075" indent="0">
              <a:buNone/>
              <a:defRPr sz="1016"/>
            </a:lvl6pPr>
            <a:lvl7pPr marL="1393290" indent="0">
              <a:buNone/>
              <a:defRPr sz="1016"/>
            </a:lvl7pPr>
            <a:lvl8pPr marL="1625505" indent="0">
              <a:buNone/>
              <a:defRPr sz="1016"/>
            </a:lvl8pPr>
            <a:lvl9pPr marL="1857720" indent="0">
              <a:buNone/>
              <a:defRPr sz="101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8"/>
            <a:ext cx="5486400" cy="804863"/>
          </a:xfrm>
        </p:spPr>
        <p:txBody>
          <a:bodyPr/>
          <a:lstStyle>
            <a:lvl1pPr marL="0" indent="0">
              <a:buNone/>
              <a:defRPr sz="711"/>
            </a:lvl1pPr>
            <a:lvl2pPr marL="232215" indent="0">
              <a:buNone/>
              <a:defRPr sz="610"/>
            </a:lvl2pPr>
            <a:lvl3pPr marL="464430" indent="0">
              <a:buNone/>
              <a:defRPr sz="508"/>
            </a:lvl3pPr>
            <a:lvl4pPr marL="696645" indent="0">
              <a:buNone/>
              <a:defRPr sz="457"/>
            </a:lvl4pPr>
            <a:lvl5pPr marL="928860" indent="0">
              <a:buNone/>
              <a:defRPr sz="457"/>
            </a:lvl5pPr>
            <a:lvl6pPr marL="1161075" indent="0">
              <a:buNone/>
              <a:defRPr sz="457"/>
            </a:lvl6pPr>
            <a:lvl7pPr marL="1393290" indent="0">
              <a:buNone/>
              <a:defRPr sz="457"/>
            </a:lvl7pPr>
            <a:lvl8pPr marL="1625505" indent="0">
              <a:buNone/>
              <a:defRPr sz="457"/>
            </a:lvl8pPr>
            <a:lvl9pPr marL="1857720" indent="0">
              <a:buNone/>
              <a:defRPr sz="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63563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9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4430" rtl="0" eaLnBrk="1" latinLnBrk="0" hangingPunct="1">
        <a:spcBef>
          <a:spcPct val="0"/>
        </a:spcBef>
        <a:buNone/>
        <a:defRPr sz="2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162" indent="-174162" algn="l" defTabSz="464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377350" indent="-145134" algn="l" defTabSz="4644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580537" indent="-116108" algn="l" defTabSz="464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812753" indent="-116108" algn="l" defTabSz="4644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16" kern="1200">
          <a:solidFill>
            <a:schemeClr val="tx1"/>
          </a:solidFill>
          <a:latin typeface="+mn-lt"/>
          <a:ea typeface="+mn-ea"/>
          <a:cs typeface="+mn-cs"/>
        </a:defRPr>
      </a:lvl4pPr>
      <a:lvl5pPr marL="1044968" indent="-116108" algn="l" defTabSz="464430" rtl="0" eaLnBrk="1" latinLnBrk="0" hangingPunct="1">
        <a:spcBef>
          <a:spcPct val="20000"/>
        </a:spcBef>
        <a:buFont typeface="Arial" panose="020B0604020202020204" pitchFamily="34" charset="0"/>
        <a:buChar char="»"/>
        <a:defRPr sz="1016" kern="1200">
          <a:solidFill>
            <a:schemeClr val="tx1"/>
          </a:solidFill>
          <a:latin typeface="+mn-lt"/>
          <a:ea typeface="+mn-ea"/>
          <a:cs typeface="+mn-cs"/>
        </a:defRPr>
      </a:lvl5pPr>
      <a:lvl6pPr marL="1277182" indent="-116108" algn="l" defTabSz="464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16" kern="1200">
          <a:solidFill>
            <a:schemeClr val="tx1"/>
          </a:solidFill>
          <a:latin typeface="+mn-lt"/>
          <a:ea typeface="+mn-ea"/>
          <a:cs typeface="+mn-cs"/>
        </a:defRPr>
      </a:lvl6pPr>
      <a:lvl7pPr marL="1509397" indent="-116108" algn="l" defTabSz="464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16" kern="1200">
          <a:solidFill>
            <a:schemeClr val="tx1"/>
          </a:solidFill>
          <a:latin typeface="+mn-lt"/>
          <a:ea typeface="+mn-ea"/>
          <a:cs typeface="+mn-cs"/>
        </a:defRPr>
      </a:lvl7pPr>
      <a:lvl8pPr marL="1741612" indent="-116108" algn="l" defTabSz="464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16" kern="1200">
          <a:solidFill>
            <a:schemeClr val="tx1"/>
          </a:solidFill>
          <a:latin typeface="+mn-lt"/>
          <a:ea typeface="+mn-ea"/>
          <a:cs typeface="+mn-cs"/>
        </a:defRPr>
      </a:lvl8pPr>
      <a:lvl9pPr marL="1973828" indent="-116108" algn="l" defTabSz="464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30" rtl="0" eaLnBrk="1" latinLnBrk="0" hangingPunct="1">
        <a:defRPr sz="914" kern="1200">
          <a:solidFill>
            <a:schemeClr val="tx1"/>
          </a:solidFill>
          <a:latin typeface="+mn-lt"/>
          <a:ea typeface="+mn-ea"/>
          <a:cs typeface="+mn-cs"/>
        </a:defRPr>
      </a:lvl1pPr>
      <a:lvl2pPr marL="232215" algn="l" defTabSz="464430" rtl="0" eaLnBrk="1" latinLnBrk="0" hangingPunct="1">
        <a:defRPr sz="914" kern="1200">
          <a:solidFill>
            <a:schemeClr val="tx1"/>
          </a:solidFill>
          <a:latin typeface="+mn-lt"/>
          <a:ea typeface="+mn-ea"/>
          <a:cs typeface="+mn-cs"/>
        </a:defRPr>
      </a:lvl2pPr>
      <a:lvl3pPr marL="464430" algn="l" defTabSz="464430" rtl="0" eaLnBrk="1" latinLnBrk="0" hangingPunct="1">
        <a:defRPr sz="914" kern="1200">
          <a:solidFill>
            <a:schemeClr val="tx1"/>
          </a:solidFill>
          <a:latin typeface="+mn-lt"/>
          <a:ea typeface="+mn-ea"/>
          <a:cs typeface="+mn-cs"/>
        </a:defRPr>
      </a:lvl3pPr>
      <a:lvl4pPr marL="696645" algn="l" defTabSz="464430" rtl="0" eaLnBrk="1" latinLnBrk="0" hangingPunct="1">
        <a:defRPr sz="914" kern="1200">
          <a:solidFill>
            <a:schemeClr val="tx1"/>
          </a:solidFill>
          <a:latin typeface="+mn-lt"/>
          <a:ea typeface="+mn-ea"/>
          <a:cs typeface="+mn-cs"/>
        </a:defRPr>
      </a:lvl4pPr>
      <a:lvl5pPr marL="928860" algn="l" defTabSz="464430" rtl="0" eaLnBrk="1" latinLnBrk="0" hangingPunct="1">
        <a:defRPr sz="914" kern="1200">
          <a:solidFill>
            <a:schemeClr val="tx1"/>
          </a:solidFill>
          <a:latin typeface="+mn-lt"/>
          <a:ea typeface="+mn-ea"/>
          <a:cs typeface="+mn-cs"/>
        </a:defRPr>
      </a:lvl5pPr>
      <a:lvl6pPr marL="1161075" algn="l" defTabSz="464430" rtl="0" eaLnBrk="1" latinLnBrk="0" hangingPunct="1">
        <a:defRPr sz="914" kern="1200">
          <a:solidFill>
            <a:schemeClr val="tx1"/>
          </a:solidFill>
          <a:latin typeface="+mn-lt"/>
          <a:ea typeface="+mn-ea"/>
          <a:cs typeface="+mn-cs"/>
        </a:defRPr>
      </a:lvl6pPr>
      <a:lvl7pPr marL="1393290" algn="l" defTabSz="464430" rtl="0" eaLnBrk="1" latinLnBrk="0" hangingPunct="1">
        <a:defRPr sz="914" kern="1200">
          <a:solidFill>
            <a:schemeClr val="tx1"/>
          </a:solidFill>
          <a:latin typeface="+mn-lt"/>
          <a:ea typeface="+mn-ea"/>
          <a:cs typeface="+mn-cs"/>
        </a:defRPr>
      </a:lvl7pPr>
      <a:lvl8pPr marL="1625505" algn="l" defTabSz="464430" rtl="0" eaLnBrk="1" latinLnBrk="0" hangingPunct="1">
        <a:defRPr sz="914" kern="1200">
          <a:solidFill>
            <a:schemeClr val="tx1"/>
          </a:solidFill>
          <a:latin typeface="+mn-lt"/>
          <a:ea typeface="+mn-ea"/>
          <a:cs typeface="+mn-cs"/>
        </a:defRPr>
      </a:lvl8pPr>
      <a:lvl9pPr marL="1857720" algn="l" defTabSz="464430" rtl="0" eaLnBrk="1" latinLnBrk="0" hangingPunct="1">
        <a:defRPr sz="9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CCF6FE37-31C8-8C40-8E11-8F40FE2FDA94}"/>
              </a:ext>
            </a:extLst>
          </p:cNvPr>
          <p:cNvSpPr/>
          <p:nvPr/>
        </p:nvSpPr>
        <p:spPr>
          <a:xfrm>
            <a:off x="7105290" y="-549439"/>
            <a:ext cx="4889291" cy="795070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2ACCFFE-3E35-754E-98D6-C102877A9F19}"/>
              </a:ext>
            </a:extLst>
          </p:cNvPr>
          <p:cNvSpPr/>
          <p:nvPr/>
        </p:nvSpPr>
        <p:spPr>
          <a:xfrm>
            <a:off x="-2164786" y="-549438"/>
            <a:ext cx="9232473" cy="79507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BD711-2364-0647-9061-CF97AA55335D}"/>
              </a:ext>
            </a:extLst>
          </p:cNvPr>
          <p:cNvSpPr/>
          <p:nvPr/>
        </p:nvSpPr>
        <p:spPr>
          <a:xfrm>
            <a:off x="-1797414" y="-16850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F5154A-D33A-D848-BA2E-50081F169CFA}"/>
              </a:ext>
            </a:extLst>
          </p:cNvPr>
          <p:cNvCxnSpPr>
            <a:cxnSpLocks/>
          </p:cNvCxnSpPr>
          <p:nvPr/>
        </p:nvCxnSpPr>
        <p:spPr>
          <a:xfrm>
            <a:off x="-1069601" y="195163"/>
            <a:ext cx="0" cy="72061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F95AC9-8A6B-7645-8520-0B87343891CC}"/>
              </a:ext>
            </a:extLst>
          </p:cNvPr>
          <p:cNvSpPr/>
          <p:nvPr/>
        </p:nvSpPr>
        <p:spPr>
          <a:xfrm>
            <a:off x="-1141610" y="545857"/>
            <a:ext cx="185503" cy="65642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848D9-26E5-E64C-B7DF-46CE4FCB2FC7}"/>
              </a:ext>
            </a:extLst>
          </p:cNvPr>
          <p:cNvSpPr/>
          <p:nvPr/>
        </p:nvSpPr>
        <p:spPr>
          <a:xfrm>
            <a:off x="756628" y="-28943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62E4C5-06C3-D94A-AA5E-F861C28B286E}"/>
              </a:ext>
            </a:extLst>
          </p:cNvPr>
          <p:cNvCxnSpPr>
            <a:cxnSpLocks/>
          </p:cNvCxnSpPr>
          <p:nvPr/>
        </p:nvCxnSpPr>
        <p:spPr>
          <a:xfrm>
            <a:off x="1370027" y="195162"/>
            <a:ext cx="0" cy="20677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2A28337-CEE9-4F47-BF3F-637379635D16}"/>
              </a:ext>
            </a:extLst>
          </p:cNvPr>
          <p:cNvSpPr/>
          <p:nvPr/>
        </p:nvSpPr>
        <p:spPr>
          <a:xfrm>
            <a:off x="1305130" y="644467"/>
            <a:ext cx="119283" cy="143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E526FA-E881-EF4B-9ADD-7689E0023C48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4891381" y="1512406"/>
            <a:ext cx="20103" cy="54449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E2241-ACFC-E643-A539-E6CBA45EAE8B}"/>
              </a:ext>
            </a:extLst>
          </p:cNvPr>
          <p:cNvSpPr/>
          <p:nvPr/>
        </p:nvSpPr>
        <p:spPr>
          <a:xfrm>
            <a:off x="4815181" y="151240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2E5C7-E855-4E48-B17D-DACE0A32366F}"/>
              </a:ext>
            </a:extLst>
          </p:cNvPr>
          <p:cNvCxnSpPr/>
          <p:nvPr/>
        </p:nvCxnSpPr>
        <p:spPr>
          <a:xfrm>
            <a:off x="-2261459" y="549544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5F80EFF9-E6C3-E340-BB34-D09A17EF8D81}"/>
              </a:ext>
            </a:extLst>
          </p:cNvPr>
          <p:cNvSpPr txBox="1"/>
          <p:nvPr/>
        </p:nvSpPr>
        <p:spPr>
          <a:xfrm>
            <a:off x="-2850580" y="278145"/>
            <a:ext cx="16329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execute(“pin 2”)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ADC97-53AC-CF4E-B32F-87CFFD0678BB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434925" y="762488"/>
            <a:ext cx="82840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D3BF3C6B-2422-FD49-885D-46491E991F65}"/>
              </a:ext>
            </a:extLst>
          </p:cNvPr>
          <p:cNvSpPr txBox="1"/>
          <p:nvPr/>
        </p:nvSpPr>
        <p:spPr>
          <a:xfrm>
            <a:off x="562862" y="2376666"/>
            <a:ext cx="961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89C6BB-4716-1045-BD5C-44C5E0ECD587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418671" y="1161088"/>
            <a:ext cx="1703483" cy="6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52D8ED-5C03-2345-A128-666F24790E9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989208" y="2073440"/>
            <a:ext cx="2353980" cy="47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12E44F-3A89-734D-AFE4-8D7F17840CEC}"/>
              </a:ext>
            </a:extLst>
          </p:cNvPr>
          <p:cNvCxnSpPr/>
          <p:nvPr/>
        </p:nvCxnSpPr>
        <p:spPr>
          <a:xfrm>
            <a:off x="-2299560" y="710264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315EAC-E269-3A47-804D-576125810C8A}"/>
              </a:ext>
            </a:extLst>
          </p:cNvPr>
          <p:cNvSpPr/>
          <p:nvPr/>
        </p:nvSpPr>
        <p:spPr>
          <a:xfrm>
            <a:off x="4815786" y="2625538"/>
            <a:ext cx="176585" cy="3950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2" name="TextBox 78">
            <a:extLst>
              <a:ext uri="{FF2B5EF4-FFF2-40B4-BE49-F238E27FC236}">
                <a16:creationId xmlns:a16="http://schemas.microsoft.com/office/drawing/2014/main" id="{21DE1614-C195-4A42-8C2F-7AA51CC8BE51}"/>
              </a:ext>
            </a:extLst>
          </p:cNvPr>
          <p:cNvSpPr txBox="1"/>
          <p:nvPr/>
        </p:nvSpPr>
        <p:spPr>
          <a:xfrm>
            <a:off x="5452542" y="2590800"/>
            <a:ext cx="12980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pinPerson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  <a:endParaRPr lang="en-US" dirty="0"/>
          </a:p>
        </p:txBody>
      </p:sp>
      <p:sp>
        <p:nvSpPr>
          <p:cNvPr id="23" name="TextBox 79">
            <a:extLst>
              <a:ext uri="{FF2B5EF4-FFF2-40B4-BE49-F238E27FC236}">
                <a16:creationId xmlns:a16="http://schemas.microsoft.com/office/drawing/2014/main" id="{B03EA1CB-88AC-F742-BFEC-039CD341E616}"/>
              </a:ext>
            </a:extLst>
          </p:cNvPr>
          <p:cNvSpPr txBox="1"/>
          <p:nvPr/>
        </p:nvSpPr>
        <p:spPr>
          <a:xfrm>
            <a:off x="-914400" y="393695"/>
            <a:ext cx="22809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parseCommand</a:t>
            </a:r>
            <a:r>
              <a:rPr lang="en-US" dirty="0"/>
              <a:t>(“pin 2”)</a:t>
            </a:r>
          </a:p>
        </p:txBody>
      </p:sp>
      <p:sp>
        <p:nvSpPr>
          <p:cNvPr id="24" name="TextBox 81">
            <a:extLst>
              <a:ext uri="{FF2B5EF4-FFF2-40B4-BE49-F238E27FC236}">
                <a16:creationId xmlns:a16="http://schemas.microsoft.com/office/drawing/2014/main" id="{94FF4DAD-78D6-9349-906A-4A943D5A568E}"/>
              </a:ext>
            </a:extLst>
          </p:cNvPr>
          <p:cNvSpPr txBox="1"/>
          <p:nvPr/>
        </p:nvSpPr>
        <p:spPr>
          <a:xfrm>
            <a:off x="592195" y="635224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82">
            <a:extLst>
              <a:ext uri="{FF2B5EF4-FFF2-40B4-BE49-F238E27FC236}">
                <a16:creationId xmlns:a16="http://schemas.microsoft.com/office/drawing/2014/main" id="{6979F368-8F0F-1745-8BE7-3C940B717DCE}"/>
              </a:ext>
            </a:extLst>
          </p:cNvPr>
          <p:cNvSpPr txBox="1"/>
          <p:nvPr/>
        </p:nvSpPr>
        <p:spPr>
          <a:xfrm>
            <a:off x="-2035290" y="685754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5C0FC-D887-DD49-A505-F0E98B081F86}"/>
              </a:ext>
            </a:extLst>
          </p:cNvPr>
          <p:cNvSpPr/>
          <p:nvPr/>
        </p:nvSpPr>
        <p:spPr>
          <a:xfrm>
            <a:off x="8074038" y="2320581"/>
            <a:ext cx="2181777" cy="47767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versionedPinBook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1BB491-B0FA-FC46-A52D-F794899F3DDD}"/>
              </a:ext>
            </a:extLst>
          </p:cNvPr>
          <p:cNvSpPr/>
          <p:nvPr/>
        </p:nvSpPr>
        <p:spPr>
          <a:xfrm>
            <a:off x="9091090" y="307706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92">
            <a:extLst>
              <a:ext uri="{FF2B5EF4-FFF2-40B4-BE49-F238E27FC236}">
                <a16:creationId xmlns:a16="http://schemas.microsoft.com/office/drawing/2014/main" id="{4FD2A083-68A9-8C41-8C9F-D448221B6586}"/>
              </a:ext>
            </a:extLst>
          </p:cNvPr>
          <p:cNvSpPr txBox="1"/>
          <p:nvPr/>
        </p:nvSpPr>
        <p:spPr>
          <a:xfrm>
            <a:off x="44233" y="184563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836E60-581B-7348-B4D0-416E77E7BC5B}"/>
              </a:ext>
            </a:extLst>
          </p:cNvPr>
          <p:cNvSpPr/>
          <p:nvPr/>
        </p:nvSpPr>
        <p:spPr>
          <a:xfrm>
            <a:off x="6750620" y="1935437"/>
            <a:ext cx="1587739" cy="26819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9E9AFC-A7A0-C247-83EF-F63A425BC97A}"/>
              </a:ext>
            </a:extLst>
          </p:cNvPr>
          <p:cNvCxnSpPr>
            <a:cxnSpLocks/>
          </p:cNvCxnSpPr>
          <p:nvPr/>
        </p:nvCxnSpPr>
        <p:spPr>
          <a:xfrm flipH="1">
            <a:off x="7535481" y="2221220"/>
            <a:ext cx="8994" cy="518005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81A10D-7DD0-7341-9328-CCC9EED6DA08}"/>
              </a:ext>
            </a:extLst>
          </p:cNvPr>
          <p:cNvSpPr/>
          <p:nvPr/>
        </p:nvSpPr>
        <p:spPr>
          <a:xfrm>
            <a:off x="7464410" y="2852331"/>
            <a:ext cx="129934" cy="13229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669376-3685-3541-95C2-A83AF257E92C}"/>
              </a:ext>
            </a:extLst>
          </p:cNvPr>
          <p:cNvCxnSpPr>
            <a:cxnSpLocks/>
          </p:cNvCxnSpPr>
          <p:nvPr/>
        </p:nvCxnSpPr>
        <p:spPr>
          <a:xfrm flipV="1">
            <a:off x="4975055" y="2852331"/>
            <a:ext cx="2489355" cy="17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747ECCF-AAC4-CE40-8A9E-83F165C78293}"/>
              </a:ext>
            </a:extLst>
          </p:cNvPr>
          <p:cNvSpPr/>
          <p:nvPr/>
        </p:nvSpPr>
        <p:spPr>
          <a:xfrm>
            <a:off x="4325276" y="11590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1"/>
                </a:solidFill>
              </a:rPr>
              <a:t>a:Pin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972314" y="2623626"/>
            <a:ext cx="5817929" cy="1428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972314" y="651464"/>
            <a:ext cx="225908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988561" y="6597631"/>
            <a:ext cx="5885009" cy="21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64925" y="2765579"/>
            <a:ext cx="51844" cy="46418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TextBox 40">
            <a:extLst>
              <a:ext uri="{FF2B5EF4-FFF2-40B4-BE49-F238E27FC236}">
                <a16:creationId xmlns:a16="http://schemas.microsoft.com/office/drawing/2014/main" id="{A572A7C8-99A4-5742-B02D-68B48177A672}"/>
              </a:ext>
            </a:extLst>
          </p:cNvPr>
          <p:cNvSpPr txBox="1"/>
          <p:nvPr/>
        </p:nvSpPr>
        <p:spPr>
          <a:xfrm>
            <a:off x="7731084" y="2847201"/>
            <a:ext cx="124723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7030A0"/>
                </a:solidFill>
              </a:rPr>
              <a:t>addPerson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A4BA9C-18BD-BC4C-BED1-5DCBD4524845}"/>
              </a:ext>
            </a:extLst>
          </p:cNvPr>
          <p:cNvCxnSpPr>
            <a:cxnSpLocks/>
          </p:cNvCxnSpPr>
          <p:nvPr/>
        </p:nvCxnSpPr>
        <p:spPr>
          <a:xfrm>
            <a:off x="7620873" y="307706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620873" y="3459139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021550" y="4175314"/>
            <a:ext cx="25078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E1408D-F53D-41A3-9E35-7185D8700AF1}"/>
              </a:ext>
            </a:extLst>
          </p:cNvPr>
          <p:cNvSpPr/>
          <p:nvPr/>
        </p:nvSpPr>
        <p:spPr>
          <a:xfrm>
            <a:off x="3045954" y="88508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7D2E34-0AB7-40D3-A2FA-A54D85883F22}"/>
              </a:ext>
            </a:extLst>
          </p:cNvPr>
          <p:cNvSpPr/>
          <p:nvPr/>
        </p:nvSpPr>
        <p:spPr>
          <a:xfrm>
            <a:off x="2263330" y="531719"/>
            <a:ext cx="17176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PinCommand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C983DD-8393-4FA8-9E73-AC4AF953B2DC}"/>
              </a:ext>
            </a:extLst>
          </p:cNvPr>
          <p:cNvCxnSpPr>
            <a:cxnSpLocks/>
          </p:cNvCxnSpPr>
          <p:nvPr/>
        </p:nvCxnSpPr>
        <p:spPr>
          <a:xfrm>
            <a:off x="3122154" y="1009351"/>
            <a:ext cx="0" cy="12535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21F0400-8F38-4ECC-A960-545990C0F18E}"/>
              </a:ext>
            </a:extLst>
          </p:cNvPr>
          <p:cNvSpPr/>
          <p:nvPr/>
        </p:nvSpPr>
        <p:spPr>
          <a:xfrm>
            <a:off x="3041492" y="1291889"/>
            <a:ext cx="150585" cy="684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BDDBA8-8E44-488E-BEC5-BCA6F9ED932A}"/>
              </a:ext>
            </a:extLst>
          </p:cNvPr>
          <p:cNvCxnSpPr>
            <a:cxnSpLocks/>
          </p:cNvCxnSpPr>
          <p:nvPr/>
        </p:nvCxnSpPr>
        <p:spPr>
          <a:xfrm flipV="1">
            <a:off x="1429668" y="1312926"/>
            <a:ext cx="1606759" cy="975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78BA22-48A2-45D0-9C5D-809A87210958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1418671" y="1975596"/>
            <a:ext cx="1698114" cy="49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9">
            <a:extLst>
              <a:ext uri="{FF2B5EF4-FFF2-40B4-BE49-F238E27FC236}">
                <a16:creationId xmlns:a16="http://schemas.microsoft.com/office/drawing/2014/main" id="{222B76FD-F912-4E94-8258-CBFBFAAF159A}"/>
              </a:ext>
            </a:extLst>
          </p:cNvPr>
          <p:cNvSpPr txBox="1"/>
          <p:nvPr/>
        </p:nvSpPr>
        <p:spPr>
          <a:xfrm>
            <a:off x="1524000" y="1323724"/>
            <a:ext cx="14093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parse(“2”)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1F52E7-C044-4370-973D-24A769DC680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192077" y="1389809"/>
            <a:ext cx="11331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90075E-4336-4288-ACFF-D504BDF1F79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212545" y="1788409"/>
            <a:ext cx="16788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48E89E-27F9-4935-B37F-B133DB4CDB5C}"/>
              </a:ext>
            </a:extLst>
          </p:cNvPr>
          <p:cNvGrpSpPr/>
          <p:nvPr/>
        </p:nvGrpSpPr>
        <p:grpSpPr>
          <a:xfrm>
            <a:off x="3074064" y="2196010"/>
            <a:ext cx="120311" cy="129018"/>
            <a:chOff x="6925372" y="3339644"/>
            <a:chExt cx="120311" cy="12901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6C5534C-72CA-4234-8F7D-D5040BDE8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1959" y="3339644"/>
              <a:ext cx="89008" cy="1245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24098E4-57B8-4441-894B-26BC083E98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5372" y="3347264"/>
              <a:ext cx="120311" cy="1213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BB51C5-38E6-4C10-92EE-56BA4A8C11C5}"/>
              </a:ext>
            </a:extLst>
          </p:cNvPr>
          <p:cNvGrpSpPr/>
          <p:nvPr/>
        </p:nvGrpSpPr>
        <p:grpSpPr>
          <a:xfrm>
            <a:off x="4845615" y="6832827"/>
            <a:ext cx="120311" cy="129018"/>
            <a:chOff x="6925372" y="3339644"/>
            <a:chExt cx="120311" cy="129018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CB7328-34D5-4167-B09F-68F84C561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1959" y="3339644"/>
              <a:ext cx="89008" cy="1245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CA319F5-17E4-4027-88A4-18B46CFCEC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5372" y="3347264"/>
              <a:ext cx="120311" cy="1213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61D46FD-89E6-44F5-ACBA-67ABE8E821DC}"/>
              </a:ext>
            </a:extLst>
          </p:cNvPr>
          <p:cNvSpPr/>
          <p:nvPr/>
        </p:nvSpPr>
        <p:spPr>
          <a:xfrm>
            <a:off x="6044195" y="608440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01A431-61C8-49C9-AD24-E08AF2C9497A}"/>
              </a:ext>
            </a:extLst>
          </p:cNvPr>
          <p:cNvSpPr/>
          <p:nvPr/>
        </p:nvSpPr>
        <p:spPr>
          <a:xfrm>
            <a:off x="5261571" y="5731040"/>
            <a:ext cx="17176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BBC9B5-D4BA-418D-B44C-20B3C89BCDBF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4992371" y="6352245"/>
            <a:ext cx="1128024" cy="81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D850EE3-0170-4128-AB39-9ADB6E8FBD8F}"/>
              </a:ext>
            </a:extLst>
          </p:cNvPr>
          <p:cNvSpPr/>
          <p:nvPr/>
        </p:nvSpPr>
        <p:spPr>
          <a:xfrm>
            <a:off x="9626195" y="2933695"/>
            <a:ext cx="2181777" cy="47879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versionedAddressBook:VersionedAddressBook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34C122-ADAD-4E9D-AA59-B31DEA0EC051}"/>
              </a:ext>
            </a:extLst>
          </p:cNvPr>
          <p:cNvSpPr/>
          <p:nvPr/>
        </p:nvSpPr>
        <p:spPr>
          <a:xfrm>
            <a:off x="10643247" y="3691296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E9DA90-CECD-41DC-BC64-C2AB0A1730FE}"/>
              </a:ext>
            </a:extLst>
          </p:cNvPr>
          <p:cNvCxnSpPr>
            <a:cxnSpLocks/>
          </p:cNvCxnSpPr>
          <p:nvPr/>
        </p:nvCxnSpPr>
        <p:spPr>
          <a:xfrm>
            <a:off x="10717082" y="3379811"/>
            <a:ext cx="13839" cy="402762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TextBox 93">
            <a:extLst>
              <a:ext uri="{FF2B5EF4-FFF2-40B4-BE49-F238E27FC236}">
                <a16:creationId xmlns:a16="http://schemas.microsoft.com/office/drawing/2014/main" id="{56A73D8F-D832-4AE8-B120-0D9A35F5C997}"/>
              </a:ext>
            </a:extLst>
          </p:cNvPr>
          <p:cNvSpPr txBox="1"/>
          <p:nvPr/>
        </p:nvSpPr>
        <p:spPr>
          <a:xfrm>
            <a:off x="8915400" y="3429000"/>
            <a:ext cx="166042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7030A0"/>
                </a:solidFill>
              </a:rPr>
              <a:t>removePerson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(p)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1C85EA-6592-4E1A-8CE4-2BED2BED62F8}"/>
              </a:ext>
            </a:extLst>
          </p:cNvPr>
          <p:cNvCxnSpPr>
            <a:cxnSpLocks/>
          </p:cNvCxnSpPr>
          <p:nvPr/>
        </p:nvCxnSpPr>
        <p:spPr>
          <a:xfrm>
            <a:off x="7651781" y="3691295"/>
            <a:ext cx="2991465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F9DA95-B69E-4D96-A0BB-5CBF89234259}"/>
              </a:ext>
            </a:extLst>
          </p:cNvPr>
          <p:cNvCxnSpPr>
            <a:cxnSpLocks/>
          </p:cNvCxnSpPr>
          <p:nvPr/>
        </p:nvCxnSpPr>
        <p:spPr>
          <a:xfrm flipV="1">
            <a:off x="7609565" y="4073374"/>
            <a:ext cx="3033681" cy="1279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FA5D892-FC7D-4A2B-8B73-D29CD845BC49}"/>
              </a:ext>
            </a:extLst>
          </p:cNvPr>
          <p:cNvSpPr/>
          <p:nvPr/>
        </p:nvSpPr>
        <p:spPr>
          <a:xfrm>
            <a:off x="7482928" y="441807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079CAF-EF3B-4504-B9F8-62D531D2AC9A}"/>
              </a:ext>
            </a:extLst>
          </p:cNvPr>
          <p:cNvSpPr/>
          <p:nvPr/>
        </p:nvSpPr>
        <p:spPr>
          <a:xfrm>
            <a:off x="7482498" y="5027678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1F8A51-C67E-4F0F-A141-5086A587C3EE}"/>
              </a:ext>
            </a:extLst>
          </p:cNvPr>
          <p:cNvSpPr/>
          <p:nvPr/>
        </p:nvSpPr>
        <p:spPr>
          <a:xfrm>
            <a:off x="10653186" y="4500437"/>
            <a:ext cx="127791" cy="2400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5" name="TextBox 101">
            <a:extLst>
              <a:ext uri="{FF2B5EF4-FFF2-40B4-BE49-F238E27FC236}">
                <a16:creationId xmlns:a16="http://schemas.microsoft.com/office/drawing/2014/main" id="{1EDC7FF9-D803-4285-A9CA-FB3E2BC81802}"/>
              </a:ext>
            </a:extLst>
          </p:cNvPr>
          <p:cNvSpPr txBox="1"/>
          <p:nvPr/>
        </p:nvSpPr>
        <p:spPr>
          <a:xfrm>
            <a:off x="5069689" y="4250974"/>
            <a:ext cx="209311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7030A0"/>
                </a:solidFill>
              </a:rPr>
              <a:t>commitAddressBook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5338B-2C77-4475-8266-ABC9FB4E7735}"/>
              </a:ext>
            </a:extLst>
          </p:cNvPr>
          <p:cNvCxnSpPr>
            <a:cxnSpLocks/>
          </p:cNvCxnSpPr>
          <p:nvPr/>
        </p:nvCxnSpPr>
        <p:spPr>
          <a:xfrm>
            <a:off x="4992371" y="4435640"/>
            <a:ext cx="252024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03">
            <a:extLst>
              <a:ext uri="{FF2B5EF4-FFF2-40B4-BE49-F238E27FC236}">
                <a16:creationId xmlns:a16="http://schemas.microsoft.com/office/drawing/2014/main" id="{7DA8A504-3F26-412F-9337-A96479F905F6}"/>
              </a:ext>
            </a:extLst>
          </p:cNvPr>
          <p:cNvSpPr txBox="1"/>
          <p:nvPr/>
        </p:nvSpPr>
        <p:spPr>
          <a:xfrm>
            <a:off x="5285659" y="4843012"/>
            <a:ext cx="169788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7030A0"/>
                </a:solidFill>
              </a:rPr>
              <a:t>commitPinBook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3D000C-1B92-4367-8C55-B74BD5278B55}"/>
              </a:ext>
            </a:extLst>
          </p:cNvPr>
          <p:cNvCxnSpPr>
            <a:cxnSpLocks/>
          </p:cNvCxnSpPr>
          <p:nvPr/>
        </p:nvCxnSpPr>
        <p:spPr>
          <a:xfrm>
            <a:off x="4974823" y="5027678"/>
            <a:ext cx="252024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81299B-C82B-4CA2-8BF1-4B25681A5608}"/>
              </a:ext>
            </a:extLst>
          </p:cNvPr>
          <p:cNvCxnSpPr>
            <a:cxnSpLocks/>
          </p:cNvCxnSpPr>
          <p:nvPr/>
        </p:nvCxnSpPr>
        <p:spPr>
          <a:xfrm>
            <a:off x="4985011" y="4816640"/>
            <a:ext cx="25078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39362A-C016-41DE-B691-3D1305189272}"/>
              </a:ext>
            </a:extLst>
          </p:cNvPr>
          <p:cNvCxnSpPr>
            <a:cxnSpLocks/>
          </p:cNvCxnSpPr>
          <p:nvPr/>
        </p:nvCxnSpPr>
        <p:spPr>
          <a:xfrm>
            <a:off x="4992371" y="5426240"/>
            <a:ext cx="25078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FA1948-A028-4BFA-BB9D-3B23C88D048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992371" y="5961809"/>
            <a:ext cx="269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D24EAB-03B1-422A-BB98-3D8C6705240E}"/>
              </a:ext>
            </a:extLst>
          </p:cNvPr>
          <p:cNvCxnSpPr>
            <a:cxnSpLocks/>
          </p:cNvCxnSpPr>
          <p:nvPr/>
        </p:nvCxnSpPr>
        <p:spPr>
          <a:xfrm>
            <a:off x="7588815" y="4509131"/>
            <a:ext cx="30544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2C2F43-3D2A-4613-8090-8CC27E030F08}"/>
              </a:ext>
            </a:extLst>
          </p:cNvPr>
          <p:cNvCxnSpPr>
            <a:cxnSpLocks/>
          </p:cNvCxnSpPr>
          <p:nvPr/>
        </p:nvCxnSpPr>
        <p:spPr>
          <a:xfrm>
            <a:off x="7616811" y="4731516"/>
            <a:ext cx="3096209" cy="172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D424BF3-8A64-442C-83C4-7BE650DC8D77}"/>
              </a:ext>
            </a:extLst>
          </p:cNvPr>
          <p:cNvSpPr/>
          <p:nvPr/>
        </p:nvSpPr>
        <p:spPr>
          <a:xfrm>
            <a:off x="9122973" y="5123000"/>
            <a:ext cx="127791" cy="2400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9061E1E-09D9-489C-9582-5AD5DF33280F}"/>
              </a:ext>
            </a:extLst>
          </p:cNvPr>
          <p:cNvCxnSpPr>
            <a:cxnSpLocks/>
          </p:cNvCxnSpPr>
          <p:nvPr/>
        </p:nvCxnSpPr>
        <p:spPr>
          <a:xfrm>
            <a:off x="7620873" y="5123000"/>
            <a:ext cx="1492160" cy="869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90029B-76C8-4D0D-B95C-31765B351850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7628228" y="5363003"/>
            <a:ext cx="155864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26">
            <a:extLst>
              <a:ext uri="{FF2B5EF4-FFF2-40B4-BE49-F238E27FC236}">
                <a16:creationId xmlns:a16="http://schemas.microsoft.com/office/drawing/2014/main" id="{B1DC0F45-2019-475E-969B-29E04A69AA66}"/>
              </a:ext>
            </a:extLst>
          </p:cNvPr>
          <p:cNvSpPr txBox="1"/>
          <p:nvPr/>
        </p:nvSpPr>
        <p:spPr>
          <a:xfrm>
            <a:off x="9535816" y="4267200"/>
            <a:ext cx="90358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commit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78" name="TextBox 127">
            <a:extLst>
              <a:ext uri="{FF2B5EF4-FFF2-40B4-BE49-F238E27FC236}">
                <a16:creationId xmlns:a16="http://schemas.microsoft.com/office/drawing/2014/main" id="{6FDC5CED-4CAB-40D3-B117-DE6D714C49D8}"/>
              </a:ext>
            </a:extLst>
          </p:cNvPr>
          <p:cNvSpPr txBox="1"/>
          <p:nvPr/>
        </p:nvSpPr>
        <p:spPr>
          <a:xfrm>
            <a:off x="7846985" y="4876800"/>
            <a:ext cx="91601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commit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352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64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Wen</cp:lastModifiedBy>
  <cp:revision>115</cp:revision>
  <dcterms:created xsi:type="dcterms:W3CDTF">2016-07-22T14:33:02Z</dcterms:created>
  <dcterms:modified xsi:type="dcterms:W3CDTF">2019-04-15T10:18:00Z</dcterms:modified>
</cp:coreProperties>
</file>