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424312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97622"/>
              </p:ext>
            </p:extLst>
          </p:nvPr>
        </p:nvGraphicFramePr>
        <p:xfrm>
          <a:off x="552272" y="1072991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3657" y="969080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460167" y="171843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59D35E-50FE-3242-94BA-3C418C732A9E}"/>
              </a:ext>
            </a:extLst>
          </p:cNvPr>
          <p:cNvSpPr/>
          <p:nvPr/>
        </p:nvSpPr>
        <p:spPr>
          <a:xfrm>
            <a:off x="413657" y="3802145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C173E-1471-C248-A71F-2F00EF9FE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74461"/>
              </p:ext>
            </p:extLst>
          </p:nvPr>
        </p:nvGraphicFramePr>
        <p:xfrm>
          <a:off x="552272" y="3906056"/>
          <a:ext cx="1362253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6225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DF327C-D635-4C4B-8530-9ED31927567B}"/>
              </a:ext>
            </a:extLst>
          </p:cNvPr>
          <p:cNvCxnSpPr>
            <a:cxnSpLocks/>
          </p:cNvCxnSpPr>
          <p:nvPr/>
        </p:nvCxnSpPr>
        <p:spPr>
          <a:xfrm flipV="1">
            <a:off x="1198229" y="455688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13FB61-A4C2-2D48-B289-C0C4D7E8E59E}"/>
              </a:ext>
            </a:extLst>
          </p:cNvPr>
          <p:cNvSpPr txBox="1"/>
          <p:nvPr/>
        </p:nvSpPr>
        <p:spPr>
          <a:xfrm>
            <a:off x="6600" y="531419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Chen Wen</cp:lastModifiedBy>
  <cp:revision>3</cp:revision>
  <dcterms:created xsi:type="dcterms:W3CDTF">2018-06-30T16:04:01Z</dcterms:created>
  <dcterms:modified xsi:type="dcterms:W3CDTF">2019-04-02T07:51:56Z</dcterms:modified>
</cp:coreProperties>
</file>