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 showGuides="1">
      <p:cViewPr varScale="1">
        <p:scale>
          <a:sx n="77" d="100"/>
          <a:sy n="77" d="100"/>
        </p:scale>
        <p:origin x="782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947935" cy="290563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78108" y="3474542"/>
            <a:ext cx="230534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46605" y="3470799"/>
            <a:ext cx="231283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34896" y="356072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07100" y="364417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57910" y="3648484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993593" y="270353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31336" y="218917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531338" y="287114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JsonAdaptedPerson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044524"/>
            <a:ext cx="310831" cy="28926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DBC4EE1D-3E90-4322-8EC5-DDC30965A52D}"/>
              </a:ext>
            </a:extLst>
          </p:cNvPr>
          <p:cNvSpPr/>
          <p:nvPr/>
        </p:nvSpPr>
        <p:spPr>
          <a:xfrm>
            <a:off x="2873943" y="3753556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ArchiveBookStorage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DB0B03-4773-486D-9281-AFEF5BB85FFE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53133" y="3921652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1F280BF6-B0B7-410C-8A3B-002B6A9EE2E7}"/>
              </a:ext>
            </a:extLst>
          </p:cNvPr>
          <p:cNvSpPr/>
          <p:nvPr/>
        </p:nvSpPr>
        <p:spPr>
          <a:xfrm>
            <a:off x="2417085" y="3834962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D57B4272-CA44-4655-9CB2-794E841D4C74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 flipV="1">
            <a:off x="4394804" y="3926936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>
            <a:extLst>
              <a:ext uri="{FF2B5EF4-FFF2-40B4-BE49-F238E27FC236}">
                <a16:creationId xmlns:a16="http://schemas.microsoft.com/office/drawing/2014/main" id="{FA798AE7-42D3-4522-8C51-7FF3142F3A96}"/>
              </a:ext>
            </a:extLst>
          </p:cNvPr>
          <p:cNvSpPr/>
          <p:nvPr/>
        </p:nvSpPr>
        <p:spPr>
          <a:xfrm rot="5400000" flipV="1">
            <a:off x="4171790" y="3839175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3ED8A7E6-6B65-40EF-ACB2-09DC3BA5D0CB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787963" y="3926936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C7AA1E4E-DBAF-422B-985D-931AEE5DF742}"/>
              </a:ext>
            </a:extLst>
          </p:cNvPr>
          <p:cNvSpPr/>
          <p:nvPr/>
        </p:nvSpPr>
        <p:spPr>
          <a:xfrm>
            <a:off x="4618128" y="3753556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JsonArchiveBook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880BE1C0-DC26-48FE-A97D-8C5692FCC169}"/>
              </a:ext>
            </a:extLst>
          </p:cNvPr>
          <p:cNvSpPr/>
          <p:nvPr/>
        </p:nvSpPr>
        <p:spPr>
          <a:xfrm>
            <a:off x="6016563" y="3755526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ArchiveBook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55AFAF32-C913-452D-9DFC-B7F8168D984B}"/>
              </a:ext>
            </a:extLst>
          </p:cNvPr>
          <p:cNvCxnSpPr>
            <a:cxnSpLocks/>
            <a:stCxn id="33" idx="3"/>
            <a:endCxn id="74" idx="2"/>
          </p:cNvCxnSpPr>
          <p:nvPr/>
        </p:nvCxnSpPr>
        <p:spPr>
          <a:xfrm flipV="1">
            <a:off x="7217270" y="3217904"/>
            <a:ext cx="943927" cy="71100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81AF7862-9A62-4389-90BF-368CB4D9A1AD}"/>
              </a:ext>
            </a:extLst>
          </p:cNvPr>
          <p:cNvSpPr/>
          <p:nvPr/>
        </p:nvSpPr>
        <p:spPr>
          <a:xfrm>
            <a:off x="2866439" y="436189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PinBookStorage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C07BED-0138-4ADF-B993-E21D0FEB9AB7}"/>
              </a:ext>
            </a:extLst>
          </p:cNvPr>
          <p:cNvCxnSpPr>
            <a:stCxn id="63" idx="3"/>
            <a:endCxn id="59" idx="1"/>
          </p:cNvCxnSpPr>
          <p:nvPr/>
        </p:nvCxnSpPr>
        <p:spPr>
          <a:xfrm>
            <a:off x="2645629" y="452998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lowchart: Decision 96">
            <a:extLst>
              <a:ext uri="{FF2B5EF4-FFF2-40B4-BE49-F238E27FC236}">
                <a16:creationId xmlns:a16="http://schemas.microsoft.com/office/drawing/2014/main" id="{1E0B8CD1-5283-4619-9AEA-081549E10631}"/>
              </a:ext>
            </a:extLst>
          </p:cNvPr>
          <p:cNvSpPr/>
          <p:nvPr/>
        </p:nvSpPr>
        <p:spPr>
          <a:xfrm>
            <a:off x="2409581" y="444329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BEE1A3D-4498-474F-A8BA-707F795D2F82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 flipV="1">
            <a:off x="4387300" y="453527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Isosceles Triangle 102">
            <a:extLst>
              <a:ext uri="{FF2B5EF4-FFF2-40B4-BE49-F238E27FC236}">
                <a16:creationId xmlns:a16="http://schemas.microsoft.com/office/drawing/2014/main" id="{180BBAC6-840B-47A6-AAF8-19A6DB9C7EB6}"/>
              </a:ext>
            </a:extLst>
          </p:cNvPr>
          <p:cNvSpPr/>
          <p:nvPr/>
        </p:nvSpPr>
        <p:spPr>
          <a:xfrm rot="5400000" flipV="1">
            <a:off x="4164286" y="4447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68" name="Elbow Connector 122">
            <a:extLst>
              <a:ext uri="{FF2B5EF4-FFF2-40B4-BE49-F238E27FC236}">
                <a16:creationId xmlns:a16="http://schemas.microsoft.com/office/drawing/2014/main" id="{83134F85-A14E-4862-B202-7A4F87F47579}"/>
              </a:ext>
            </a:extLst>
          </p:cNvPr>
          <p:cNvCxnSpPr>
            <a:stCxn id="69" idx="3"/>
            <a:endCxn id="71" idx="1"/>
          </p:cNvCxnSpPr>
          <p:nvPr/>
        </p:nvCxnSpPr>
        <p:spPr>
          <a:xfrm>
            <a:off x="5780459" y="453527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8">
            <a:extLst>
              <a:ext uri="{FF2B5EF4-FFF2-40B4-BE49-F238E27FC236}">
                <a16:creationId xmlns:a16="http://schemas.microsoft.com/office/drawing/2014/main" id="{94977B11-6720-44AF-8520-029E9CF9D64A}"/>
              </a:ext>
            </a:extLst>
          </p:cNvPr>
          <p:cNvSpPr/>
          <p:nvPr/>
        </p:nvSpPr>
        <p:spPr>
          <a:xfrm>
            <a:off x="4610624" y="436189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JsonPinBook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C1367B15-F03F-4A1B-80A6-2220AE05615C}"/>
              </a:ext>
            </a:extLst>
          </p:cNvPr>
          <p:cNvSpPr/>
          <p:nvPr/>
        </p:nvSpPr>
        <p:spPr>
          <a:xfrm>
            <a:off x="6009059" y="436386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PinBook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Elbow Connector 122">
            <a:extLst>
              <a:ext uri="{FF2B5EF4-FFF2-40B4-BE49-F238E27FC236}">
                <a16:creationId xmlns:a16="http://schemas.microsoft.com/office/drawing/2014/main" id="{45E0776D-9F71-4744-BF63-A2A04E99B599}"/>
              </a:ext>
            </a:extLst>
          </p:cNvPr>
          <p:cNvCxnSpPr>
            <a:cxnSpLocks/>
            <a:stCxn id="71" idx="3"/>
            <a:endCxn id="74" idx="3"/>
          </p:cNvCxnSpPr>
          <p:nvPr/>
        </p:nvCxnSpPr>
        <p:spPr>
          <a:xfrm flipV="1">
            <a:off x="7209766" y="3044524"/>
            <a:ext cx="1581290" cy="1492716"/>
          </a:xfrm>
          <a:prstGeom prst="bentConnector3">
            <a:avLst>
              <a:gd name="adj1" fmla="val 114457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4F59FB6-8B8A-4E0B-8DE5-A16D68242AF9}"/>
              </a:ext>
            </a:extLst>
          </p:cNvPr>
          <p:cNvSpPr txBox="1"/>
          <p:nvPr/>
        </p:nvSpPr>
        <p:spPr>
          <a:xfrm>
            <a:off x="7351914" y="28742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E46C0A"/>
                </a:solidFill>
              </a:rPr>
              <a:t>*</a:t>
            </a:r>
            <a:endParaRPr lang="en-SG" sz="1100" dirty="0">
              <a:solidFill>
                <a:srgbClr val="E46C0A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A8266B-2791-44B9-8F75-4DAD80825316}"/>
              </a:ext>
            </a:extLst>
          </p:cNvPr>
          <p:cNvSpPr txBox="1"/>
          <p:nvPr/>
        </p:nvSpPr>
        <p:spPr>
          <a:xfrm>
            <a:off x="7206675" y="335170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E46C0A"/>
                </a:solidFill>
              </a:rPr>
              <a:t>1</a:t>
            </a:r>
            <a:endParaRPr lang="en-SG" sz="1100" dirty="0">
              <a:solidFill>
                <a:srgbClr val="E46C0A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4E298E-6FAC-474E-90C5-CB95456BB6FF}"/>
              </a:ext>
            </a:extLst>
          </p:cNvPr>
          <p:cNvSpPr txBox="1"/>
          <p:nvPr/>
        </p:nvSpPr>
        <p:spPr>
          <a:xfrm>
            <a:off x="8173478" y="25493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E46C0A"/>
                </a:solidFill>
              </a:rPr>
              <a:t>*</a:t>
            </a:r>
            <a:endParaRPr lang="en-SG" sz="1100" dirty="0">
              <a:solidFill>
                <a:srgbClr val="E46C0A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3E362A-0BCA-4001-9D6A-8C186EF7BB71}"/>
              </a:ext>
            </a:extLst>
          </p:cNvPr>
          <p:cNvSpPr txBox="1"/>
          <p:nvPr/>
        </p:nvSpPr>
        <p:spPr>
          <a:xfrm>
            <a:off x="8184705" y="32517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E46C0A"/>
                </a:solidFill>
              </a:rPr>
              <a:t>*</a:t>
            </a:r>
            <a:endParaRPr lang="en-SG" sz="1100" dirty="0">
              <a:solidFill>
                <a:srgbClr val="E46C0A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94797B-6AA7-4C12-86C5-A91921CF8876}"/>
              </a:ext>
            </a:extLst>
          </p:cNvPr>
          <p:cNvSpPr txBox="1"/>
          <p:nvPr/>
        </p:nvSpPr>
        <p:spPr>
          <a:xfrm>
            <a:off x="8775734" y="28696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E46C0A"/>
                </a:solidFill>
              </a:rPr>
              <a:t>*</a:t>
            </a:r>
            <a:endParaRPr lang="en-SG" sz="1100" dirty="0">
              <a:solidFill>
                <a:srgbClr val="E46C0A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778262-5716-4C0C-B280-BC483A8CE76B}"/>
              </a:ext>
            </a:extLst>
          </p:cNvPr>
          <p:cNvSpPr txBox="1"/>
          <p:nvPr/>
        </p:nvSpPr>
        <p:spPr>
          <a:xfrm>
            <a:off x="7206675" y="395955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E46C0A"/>
                </a:solidFill>
              </a:rPr>
              <a:t>1</a:t>
            </a:r>
            <a:endParaRPr lang="en-SG" sz="1100" dirty="0">
              <a:solidFill>
                <a:srgbClr val="E46C0A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FE378E-B252-40D7-862D-62CBC639A856}"/>
              </a:ext>
            </a:extLst>
          </p:cNvPr>
          <p:cNvSpPr txBox="1"/>
          <p:nvPr/>
        </p:nvSpPr>
        <p:spPr>
          <a:xfrm>
            <a:off x="7206675" y="455831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E46C0A"/>
                </a:solidFill>
              </a:rPr>
              <a:t>1</a:t>
            </a:r>
            <a:endParaRPr lang="en-SG" sz="1100" dirty="0">
              <a:solidFill>
                <a:srgbClr val="E46C0A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F638BF-846D-4BC9-99EB-7C54E3157B89}"/>
              </a:ext>
            </a:extLst>
          </p:cNvPr>
          <p:cNvSpPr txBox="1"/>
          <p:nvPr/>
        </p:nvSpPr>
        <p:spPr>
          <a:xfrm>
            <a:off x="8188898" y="271746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E46C0A"/>
                </a:solidFill>
              </a:rPr>
              <a:t>1</a:t>
            </a:r>
            <a:endParaRPr lang="en-SG" sz="11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2019-04-03T15:15:24Z</dcterms:modified>
</cp:coreProperties>
</file>