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800080"/>
    <a:srgbClr val="FF50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5758-52F1-4B8A-8A25-A21FA30C4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DED04-20C1-411B-AAE0-FB36AB8A5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01F5A-BF4F-4D2D-A41C-BC6BC4C3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11EF-CF3B-4DA4-8428-8733787C998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6FC5-9DCE-4D3B-8819-7D7CDA7B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34AF-2794-4185-9B00-BF3AD525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10C-91A0-4926-8963-94C024107C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83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67BE-E552-4C3C-B176-00C98601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0E485-B9F6-4116-BD0C-FFF8B5E4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1453A-3B7B-4D9A-90E6-6369E084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11EF-CF3B-4DA4-8428-8733787C998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4CC1-B8C0-4B71-8838-14DBFA1F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6615-4A26-4D23-99A7-850FDD66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10C-91A0-4926-8963-94C024107C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29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8C88-C2DC-4811-A61E-421837457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0C8D9-31A2-4653-9C29-F9E08C93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B895-3602-4C85-894C-F4970CDA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11EF-CF3B-4DA4-8428-8733787C998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0B98-4878-4399-8702-9663E604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9F0F-5EC1-4621-98A9-CCEFBAB4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10C-91A0-4926-8963-94C024107C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807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5632-ED9E-45C7-8ABC-87DBBD87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25A6-8D9B-4659-A957-35E819EF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26B6-DB45-4F6D-9899-F17D0613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11EF-CF3B-4DA4-8428-8733787C998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4C02-F2B7-43BF-A4DB-1FCCD46C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42AD-5581-4326-BD97-6B153A36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10C-91A0-4926-8963-94C024107C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90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0E47-FA5D-4A6D-B2CD-D69413B6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7D4D-32D4-4C61-8CB3-17E8F591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F6F3-26D7-4068-8939-2C7E249B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11EF-CF3B-4DA4-8428-8733787C998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AB73-132E-4FE2-820A-48BE1657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E90F-D95C-4F8B-A3DE-6D8AB059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10C-91A0-4926-8963-94C024107C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65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73EA-FDDB-4FA6-BE2A-01DB1FC3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5FAF-E867-47E5-8062-1847587B4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88CD-B51A-4204-B66A-436D8FC93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214B1-E684-4E18-8FE9-AD493FDF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11EF-CF3B-4DA4-8428-8733787C998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782A9-3D53-418B-B761-0B743E7B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60A1-1102-4621-B4FC-52BB7AA8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10C-91A0-4926-8963-94C024107C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066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D71A-6068-4DDE-87CA-8CB4956D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06CF-5C66-4FCA-B8F6-7E60EB976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340ED-C96F-446D-9082-5787AEBC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A8231-6969-4AAC-8AD7-B83576076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8C21C-6374-4105-9390-6FF3BDDBC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8F4BF-EACB-4900-83E5-0CE56959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11EF-CF3B-4DA4-8428-8733787C998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BA23F-5C33-4B59-9264-1BE80F0D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BB2A2-2DDD-45D4-981B-6C0ACDC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10C-91A0-4926-8963-94C024107C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72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F341-AC02-424E-A4E2-31B6CDA3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53A6-6BF1-41A5-82D4-21E1397F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11EF-CF3B-4DA4-8428-8733787C998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55BFA-19DC-4B31-8B86-4B5D0B24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D692E-CC03-40FE-9786-CC65DB46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10C-91A0-4926-8963-94C024107C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4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88251-E311-4114-B8B3-E767F8EF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11EF-CF3B-4DA4-8428-8733787C998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47DC6-839D-46E1-83F7-7F878104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60CD2-FDFA-4AF9-A696-63841E98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10C-91A0-4926-8963-94C024107C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0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E876-B128-4DCB-BA2A-7B35C09A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72F8-E4C2-4CD8-8840-F2D932C9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A7417-8DD6-47F7-A093-B846A223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50AD-B0A6-4F19-BDE9-06C4F351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11EF-CF3B-4DA4-8428-8733787C998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B112E-6483-434B-83F0-3CE28247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75456-8EDF-4ABE-B9A2-339F2021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10C-91A0-4926-8963-94C024107C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4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5A60-866B-4602-BA92-969E9A5F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013ED-6B0A-4F66-9C43-470EC4E16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19200-B862-4DD3-B274-772937DD2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1FF7-82C3-4715-8F56-A5D875CE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11EF-CF3B-4DA4-8428-8733787C998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2E07-EFEB-413D-97E0-ABEB998D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97C23-7169-4A8B-BCF0-89327C98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B10C-91A0-4926-8963-94C024107C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924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D5D85-E818-40B1-8C81-7AE0143B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A8931-A2E6-4257-BADF-6BE5A4CD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EE8C-5F7B-4F59-B24E-FF09C6F5E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11EF-CF3B-4DA4-8428-8733787C998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69A3-F562-4502-A064-4D4440132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4A59-1815-478E-A80E-2B3A2AF3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B10C-91A0-4926-8963-94C024107C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5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DC9C-15D7-4DD9-8449-786D5700E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C38CD-EDE8-4693-AB33-DD1AB9CF7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BD67A-9F58-4679-B79D-E20B62D3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9B7A7-0870-41D2-AFE9-D3527EC8F10D}"/>
              </a:ext>
            </a:extLst>
          </p:cNvPr>
          <p:cNvSpPr txBox="1"/>
          <p:nvPr/>
        </p:nvSpPr>
        <p:spPr>
          <a:xfrm>
            <a:off x="0" y="478173"/>
            <a:ext cx="12191999" cy="340519"/>
          </a:xfrm>
          <a:prstGeom prst="roundRect">
            <a:avLst/>
          </a:prstGeom>
          <a:noFill/>
          <a:ln w="38100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9900"/>
                </a:solidFill>
              </a:rPr>
              <a:t>Command Box</a:t>
            </a:r>
            <a:endParaRPr lang="en-SG" sz="1400" b="1" dirty="0">
              <a:solidFill>
                <a:srgbClr val="FF99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CE3B-A0F1-4743-8775-B6A2648231FC}"/>
              </a:ext>
            </a:extLst>
          </p:cNvPr>
          <p:cNvSpPr txBox="1"/>
          <p:nvPr/>
        </p:nvSpPr>
        <p:spPr>
          <a:xfrm>
            <a:off x="1" y="857336"/>
            <a:ext cx="12192000" cy="54864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Result Display Box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6A37A-77B1-4EDE-B467-4A254E647771}"/>
              </a:ext>
            </a:extLst>
          </p:cNvPr>
          <p:cNvSpPr txBox="1"/>
          <p:nvPr/>
        </p:nvSpPr>
        <p:spPr>
          <a:xfrm>
            <a:off x="-1" y="1444618"/>
            <a:ext cx="2155372" cy="1554480"/>
          </a:xfrm>
          <a:prstGeom prst="roundRect">
            <a:avLst/>
          </a:prstGeom>
          <a:noFill/>
          <a:ln w="38100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5050"/>
                </a:solidFill>
              </a:rPr>
              <a:t>Pin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3A8E8-F2B2-402A-AFCE-1D783CA51BF9}"/>
              </a:ext>
            </a:extLst>
          </p:cNvPr>
          <p:cNvSpPr txBox="1"/>
          <p:nvPr/>
        </p:nvSpPr>
        <p:spPr>
          <a:xfrm>
            <a:off x="0" y="3015508"/>
            <a:ext cx="2155372" cy="3474720"/>
          </a:xfrm>
          <a:prstGeom prst="roundRect">
            <a:avLst>
              <a:gd name="adj" fmla="val 11905"/>
            </a:avLst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Main Contact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83BD9-8900-41B0-81F1-6B6AC1F87493}"/>
              </a:ext>
            </a:extLst>
          </p:cNvPr>
          <p:cNvSpPr txBox="1"/>
          <p:nvPr/>
        </p:nvSpPr>
        <p:spPr>
          <a:xfrm>
            <a:off x="2195801" y="1444799"/>
            <a:ext cx="9996198" cy="5029200"/>
          </a:xfrm>
          <a:prstGeom prst="roundRect">
            <a:avLst>
              <a:gd name="adj" fmla="val 4422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Browser Window</a:t>
            </a:r>
          </a:p>
        </p:txBody>
      </p:sp>
    </p:spTree>
    <p:extLst>
      <p:ext uri="{BB962C8B-B14F-4D97-AF65-F5344CB8AC3E}">
        <p14:creationId xmlns:p14="http://schemas.microsoft.com/office/powerpoint/2010/main" val="364028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Longbin</dc:creator>
  <cp:lastModifiedBy>Tan Longbin</cp:lastModifiedBy>
  <cp:revision>4</cp:revision>
  <dcterms:created xsi:type="dcterms:W3CDTF">2019-04-15T09:50:14Z</dcterms:created>
  <dcterms:modified xsi:type="dcterms:W3CDTF">2019-04-15T11:11:11Z</dcterms:modified>
</cp:coreProperties>
</file>