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492686" y="100283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5610520" y="335952"/>
            <a:ext cx="1" cy="2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13316" y="568497"/>
            <a:ext cx="2394407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enters an </a:t>
            </a:r>
            <a:r>
              <a:rPr lang="en-SG" sz="1801" dirty="0" err="1"/>
              <a:t>addBook</a:t>
            </a:r>
            <a:r>
              <a:rPr lang="en-SG" sz="1801" dirty="0"/>
              <a:t>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 flipH="1">
            <a:off x="5610519" y="1284934"/>
            <a:ext cx="1" cy="27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183167" y="606647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6261215" y="269266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2909163" y="2707877"/>
            <a:ext cx="265979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Valid command format]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1579090" y="3403914"/>
            <a:ext cx="228130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Check if the book already exists in the bookshelf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374152" y="280926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348400" y="6196481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3"/>
            <a:endCxn id="59" idx="0"/>
          </p:cNvCxnSpPr>
          <p:nvPr/>
        </p:nvCxnSpPr>
        <p:spPr>
          <a:xfrm>
            <a:off x="5854918" y="3049646"/>
            <a:ext cx="2568632" cy="354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</p:cNvCxnSpPr>
          <p:nvPr/>
        </p:nvCxnSpPr>
        <p:spPr>
          <a:xfrm rot="16200000" flipH="1">
            <a:off x="4666342" y="4413650"/>
            <a:ext cx="71148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5408FC3-620E-4BB1-AB72-60AE67F4D018}"/>
              </a:ext>
            </a:extLst>
          </p:cNvPr>
          <p:cNvSpPr/>
          <p:nvPr/>
        </p:nvSpPr>
        <p:spPr>
          <a:xfrm>
            <a:off x="4133903" y="1564581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err="1"/>
              <a:t>AddBookParser</a:t>
            </a:r>
            <a:r>
              <a:rPr lang="en-SG" sz="1801" dirty="0"/>
              <a:t> parses the command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8674B7-9C27-435B-9C2F-C9971D78E4A7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>
            <a:off x="5610519" y="2379240"/>
            <a:ext cx="4016" cy="43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95402D6-288F-4B7A-B9AB-B56E30664425}"/>
              </a:ext>
            </a:extLst>
          </p:cNvPr>
          <p:cNvSpPr/>
          <p:nvPr/>
        </p:nvSpPr>
        <p:spPr>
          <a:xfrm>
            <a:off x="6946934" y="3403912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 error message</a:t>
            </a:r>
          </a:p>
        </p:txBody>
      </p:sp>
      <p:cxnSp>
        <p:nvCxnSpPr>
          <p:cNvPr id="62" name="Elbow Connector 65">
            <a:extLst>
              <a:ext uri="{FF2B5EF4-FFF2-40B4-BE49-F238E27FC236}">
                <a16:creationId xmlns:a16="http://schemas.microsoft.com/office/drawing/2014/main" id="{59B281A7-2EE3-4015-B76B-72C75979E678}"/>
              </a:ext>
            </a:extLst>
          </p:cNvPr>
          <p:cNvCxnSpPr>
            <a:cxnSpLocks/>
            <a:stCxn id="56" idx="1"/>
            <a:endCxn id="51" idx="0"/>
          </p:cNvCxnSpPr>
          <p:nvPr/>
        </p:nvCxnSpPr>
        <p:spPr>
          <a:xfrm rot="10800000" flipV="1">
            <a:off x="2719744" y="3049646"/>
            <a:ext cx="2654409" cy="354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65">
            <a:extLst>
              <a:ext uri="{FF2B5EF4-FFF2-40B4-BE49-F238E27FC236}">
                <a16:creationId xmlns:a16="http://schemas.microsoft.com/office/drawing/2014/main" id="{5BF4960A-9CED-468F-B6A0-BCCF4C0B243F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3860395" y="3811241"/>
            <a:ext cx="92130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6302E78C-33D6-4666-BC1A-20300BC98AEB}"/>
              </a:ext>
            </a:extLst>
          </p:cNvPr>
          <p:cNvSpPr/>
          <p:nvPr/>
        </p:nvSpPr>
        <p:spPr>
          <a:xfrm>
            <a:off x="4781701" y="357085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CC4A52-C225-46F3-B6C6-81FD924B312B}"/>
              </a:ext>
            </a:extLst>
          </p:cNvPr>
          <p:cNvSpPr txBox="1"/>
          <p:nvPr/>
        </p:nvSpPr>
        <p:spPr>
          <a:xfrm>
            <a:off x="5289247" y="3479669"/>
            <a:ext cx="1604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Already exists]</a:t>
            </a:r>
            <a:endParaRPr lang="en-SG" sz="1801" dirty="0"/>
          </a:p>
        </p:txBody>
      </p:sp>
      <p:cxnSp>
        <p:nvCxnSpPr>
          <p:cNvPr id="82" name="Elbow Connector 65">
            <a:extLst>
              <a:ext uri="{FF2B5EF4-FFF2-40B4-BE49-F238E27FC236}">
                <a16:creationId xmlns:a16="http://schemas.microsoft.com/office/drawing/2014/main" id="{60FEBB3D-22F1-402D-B6A0-542ABE763393}"/>
              </a:ext>
            </a:extLst>
          </p:cNvPr>
          <p:cNvCxnSpPr>
            <a:cxnSpLocks/>
            <a:stCxn id="77" idx="3"/>
            <a:endCxn id="59" idx="1"/>
          </p:cNvCxnSpPr>
          <p:nvPr/>
        </p:nvCxnSpPr>
        <p:spPr>
          <a:xfrm>
            <a:off x="5262467" y="3811241"/>
            <a:ext cx="16844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39EE0C5-C532-4DD8-8229-0423F54C624C}"/>
              </a:ext>
            </a:extLst>
          </p:cNvPr>
          <p:cNvSpPr txBox="1"/>
          <p:nvPr/>
        </p:nvSpPr>
        <p:spPr>
          <a:xfrm>
            <a:off x="5001791" y="4160844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C8CE7DA-9214-402D-8C34-C8876CB39A4F}"/>
              </a:ext>
            </a:extLst>
          </p:cNvPr>
          <p:cNvSpPr/>
          <p:nvPr/>
        </p:nvSpPr>
        <p:spPr>
          <a:xfrm>
            <a:off x="3639697" y="4769395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 the book to bookshelf and then save the bookshelf to </a:t>
            </a:r>
            <a:r>
              <a:rPr lang="en-SG" sz="1801" dirty="0" err="1"/>
              <a:t>BookShelfStateList</a:t>
            </a:r>
            <a:endParaRPr lang="en-SG" sz="1801" dirty="0"/>
          </a:p>
        </p:txBody>
      </p:sp>
      <p:cxnSp>
        <p:nvCxnSpPr>
          <p:cNvPr id="106" name="Elbow Connector 65">
            <a:extLst>
              <a:ext uri="{FF2B5EF4-FFF2-40B4-BE49-F238E27FC236}">
                <a16:creationId xmlns:a16="http://schemas.microsoft.com/office/drawing/2014/main" id="{5655FBD1-B29C-4FF6-BB2B-C2E0F96D393E}"/>
              </a:ext>
            </a:extLst>
          </p:cNvPr>
          <p:cNvCxnSpPr>
            <a:cxnSpLocks/>
            <a:stCxn id="101" idx="2"/>
          </p:cNvCxnSpPr>
          <p:nvPr/>
        </p:nvCxnSpPr>
        <p:spPr>
          <a:xfrm rot="16200000" flipH="1">
            <a:off x="6294269" y="4406098"/>
            <a:ext cx="730262" cy="3086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CADE88F-6789-405E-B1D9-619534E22B95}"/>
              </a:ext>
            </a:extLst>
          </p:cNvPr>
          <p:cNvCxnSpPr>
            <a:cxnSpLocks/>
          </p:cNvCxnSpPr>
          <p:nvPr/>
        </p:nvCxnSpPr>
        <p:spPr>
          <a:xfrm>
            <a:off x="8410998" y="4218571"/>
            <a:ext cx="12552" cy="184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65">
            <a:extLst>
              <a:ext uri="{FF2B5EF4-FFF2-40B4-BE49-F238E27FC236}">
                <a16:creationId xmlns:a16="http://schemas.microsoft.com/office/drawing/2014/main" id="{EDE6FAD8-F055-4D3E-8BA5-E2511559CB9E}"/>
              </a:ext>
            </a:extLst>
          </p:cNvPr>
          <p:cNvCxnSpPr>
            <a:cxnSpLocks/>
          </p:cNvCxnSpPr>
          <p:nvPr/>
        </p:nvCxnSpPr>
        <p:spPr>
          <a:xfrm>
            <a:off x="8663933" y="6306858"/>
            <a:ext cx="16844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lyw415309@gmail.com</cp:lastModifiedBy>
  <cp:revision>22</cp:revision>
  <dcterms:created xsi:type="dcterms:W3CDTF">2017-07-28T00:49:09Z</dcterms:created>
  <dcterms:modified xsi:type="dcterms:W3CDTF">2019-04-15T07:53:30Z</dcterms:modified>
</cp:coreProperties>
</file>