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583799" y="1929557"/>
            <a:ext cx="1544715" cy="46881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56156" y="2421230"/>
            <a:ext cx="0" cy="23295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254448" y="2895360"/>
            <a:ext cx="215260" cy="137889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228600" y="1828800"/>
            <a:ext cx="457688" cy="775234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5598785" y="1922678"/>
            <a:ext cx="1544715" cy="4688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71142" y="2391488"/>
            <a:ext cx="0" cy="23295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269435" y="3045679"/>
            <a:ext cx="203417" cy="11255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7523085" y="1929557"/>
            <a:ext cx="1544715" cy="46881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295442" y="2421230"/>
            <a:ext cx="0" cy="232952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193734" y="3187543"/>
            <a:ext cx="200578" cy="8806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57409" y="2895360"/>
            <a:ext cx="1797039" cy="49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7806" y="2992698"/>
            <a:ext cx="181548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addReview</a:t>
            </a:r>
            <a:r>
              <a:rPr lang="en-US" sz="1400" dirty="0"/>
              <a:t> n/Alice rt/interesting r/an interesting story book…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469706" y="3045681"/>
            <a:ext cx="379972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89598" y="3187542"/>
            <a:ext cx="36798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addReview</a:t>
            </a:r>
            <a:r>
              <a:rPr lang="en-US" sz="1400" dirty="0">
                <a:solidFill>
                  <a:srgbClr val="0070C0"/>
                </a:solidFill>
              </a:rPr>
              <a:t> n/Alice rt/interesting r/an interesting story book…”)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472852" y="3187545"/>
            <a:ext cx="1720881" cy="2059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17418" y="3227003"/>
            <a:ext cx="1131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addReview</a:t>
            </a:r>
            <a:r>
              <a:rPr lang="en-US" sz="1400" dirty="0">
                <a:solidFill>
                  <a:srgbClr val="7030A0"/>
                </a:solidFill>
              </a:rPr>
              <a:t>(r)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472852" y="4069398"/>
            <a:ext cx="17208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469706" y="4171230"/>
            <a:ext cx="37997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57409" y="4274250"/>
            <a:ext cx="179703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457411" y="2594384"/>
            <a:ext cx="34" cy="2161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40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Tieze Zhang</cp:lastModifiedBy>
  <cp:revision>62</cp:revision>
  <dcterms:created xsi:type="dcterms:W3CDTF">2016-07-22T14:33:02Z</dcterms:created>
  <dcterms:modified xsi:type="dcterms:W3CDTF">2019-04-15T14:18:45Z</dcterms:modified>
</cp:coreProperties>
</file>