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/>
    <p:restoredTop sz="94595"/>
  </p:normalViewPr>
  <p:slideViewPr>
    <p:cSldViewPr showGuides="1">
      <p:cViewPr varScale="1">
        <p:scale>
          <a:sx n="63" d="100"/>
          <a:sy n="63" d="100"/>
        </p:scale>
        <p:origin x="1556" y="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144156" y="1802812"/>
            <a:ext cx="1761552" cy="46552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VersionedBookShelf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548321" y="1841104"/>
            <a:ext cx="1407804" cy="46552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UniqueBookList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2904676" y="1954903"/>
            <a:ext cx="287224" cy="232761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191901" y="2071284"/>
            <a:ext cx="356420" cy="25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436153" y="1833898"/>
            <a:ext cx="861723" cy="46552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955251" y="1945323"/>
            <a:ext cx="287224" cy="232761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242475" y="2061704"/>
            <a:ext cx="193677" cy="495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138121" y="1439437"/>
            <a:ext cx="861723" cy="3836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Book 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322314" y="1954903"/>
            <a:ext cx="287224" cy="232761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609539" y="1630853"/>
            <a:ext cx="528582" cy="44001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138121" y="2306626"/>
            <a:ext cx="861723" cy="3836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609539" y="2071284"/>
            <a:ext cx="528582" cy="42717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2933143" y="1978143"/>
            <a:ext cx="230289" cy="239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19049" y="2155895"/>
            <a:ext cx="230289" cy="239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540610" y="959662"/>
            <a:ext cx="1407804" cy="3836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2881124" y="1318657"/>
            <a:ext cx="826650" cy="4923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5233798" y="1147008"/>
            <a:ext cx="216305" cy="316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450103" y="914247"/>
            <a:ext cx="861723" cy="46552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161374" y="1014615"/>
            <a:ext cx="230289" cy="239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067550" y="914166"/>
            <a:ext cx="230289" cy="239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946574" y="1033794"/>
            <a:ext cx="287224" cy="232761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880501" y="1438852"/>
            <a:ext cx="230289" cy="239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694855" y="1576527"/>
            <a:ext cx="316892" cy="21096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5400000" flipH="1" flipV="1">
            <a:off x="5781754" y="1442614"/>
            <a:ext cx="152500" cy="94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Rectangle 8">
            <a:extLst>
              <a:ext uri="{FF2B5EF4-FFF2-40B4-BE49-F238E27FC236}">
                <a16:creationId xmlns:a16="http://schemas.microsoft.com/office/drawing/2014/main" id="{8CA3BC21-4452-4EFB-AFA6-20289F8EF5A6}"/>
              </a:ext>
            </a:extLst>
          </p:cNvPr>
          <p:cNvSpPr/>
          <p:nvPr/>
        </p:nvSpPr>
        <p:spPr>
          <a:xfrm>
            <a:off x="3540610" y="2721603"/>
            <a:ext cx="1407804" cy="3836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UniqueAuthorList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Elbow Connector 78">
            <a:extLst>
              <a:ext uri="{FF2B5EF4-FFF2-40B4-BE49-F238E27FC236}">
                <a16:creationId xmlns:a16="http://schemas.microsoft.com/office/drawing/2014/main" id="{55E9B7AA-0DBE-498C-B9A3-EAAA98AFCD00}"/>
              </a:ext>
            </a:extLst>
          </p:cNvPr>
          <p:cNvCxnSpPr>
            <a:cxnSpLocks/>
            <a:endCxn id="45" idx="1"/>
          </p:cNvCxnSpPr>
          <p:nvPr/>
        </p:nvCxnSpPr>
        <p:spPr>
          <a:xfrm rot="16200000" flipH="1">
            <a:off x="2940523" y="2313347"/>
            <a:ext cx="712234" cy="48794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63">
            <a:extLst>
              <a:ext uri="{FF2B5EF4-FFF2-40B4-BE49-F238E27FC236}">
                <a16:creationId xmlns:a16="http://schemas.microsoft.com/office/drawing/2014/main" id="{A1E6026E-0045-49B9-A0CC-A1D62666E082}"/>
              </a:ext>
            </a:extLst>
          </p:cNvPr>
          <p:cNvCxnSpPr>
            <a:cxnSpLocks/>
          </p:cNvCxnSpPr>
          <p:nvPr/>
        </p:nvCxnSpPr>
        <p:spPr>
          <a:xfrm flipV="1">
            <a:off x="5233991" y="2916601"/>
            <a:ext cx="224552" cy="1312"/>
          </a:xfrm>
          <a:prstGeom prst="bentConnector3">
            <a:avLst>
              <a:gd name="adj1" fmla="val 4095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A8637ED2-72A1-4EFA-9E42-BBB3062A9A23}"/>
              </a:ext>
            </a:extLst>
          </p:cNvPr>
          <p:cNvSpPr/>
          <p:nvPr/>
        </p:nvSpPr>
        <p:spPr>
          <a:xfrm>
            <a:off x="5464747" y="2730378"/>
            <a:ext cx="861723" cy="46552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Author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6683D01-5978-4CF0-BE0B-448E555AF656}"/>
              </a:ext>
            </a:extLst>
          </p:cNvPr>
          <p:cNvSpPr txBox="1"/>
          <p:nvPr/>
        </p:nvSpPr>
        <p:spPr>
          <a:xfrm>
            <a:off x="5210692" y="2996164"/>
            <a:ext cx="230289" cy="239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49EE84-2148-40AC-9ACC-5FCBF05CE851}"/>
              </a:ext>
            </a:extLst>
          </p:cNvPr>
          <p:cNvSpPr txBox="1"/>
          <p:nvPr/>
        </p:nvSpPr>
        <p:spPr>
          <a:xfrm>
            <a:off x="3250510" y="3002024"/>
            <a:ext cx="230289" cy="239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Flowchart: Decision 96">
            <a:extLst>
              <a:ext uri="{FF2B5EF4-FFF2-40B4-BE49-F238E27FC236}">
                <a16:creationId xmlns:a16="http://schemas.microsoft.com/office/drawing/2014/main" id="{7CE76301-90F0-4957-9416-8C1993B8AF60}"/>
              </a:ext>
            </a:extLst>
          </p:cNvPr>
          <p:cNvSpPr/>
          <p:nvPr/>
        </p:nvSpPr>
        <p:spPr>
          <a:xfrm>
            <a:off x="4937578" y="2826474"/>
            <a:ext cx="287224" cy="232761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92DE10-57AD-4396-9BD9-61D24C0CE138}"/>
              </a:ext>
            </a:extLst>
          </p:cNvPr>
          <p:cNvSpPr txBox="1"/>
          <p:nvPr/>
        </p:nvSpPr>
        <p:spPr>
          <a:xfrm>
            <a:off x="3179304" y="1868179"/>
            <a:ext cx="230289" cy="239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8EA6161-A5AC-45B3-BF86-ED230DC5F3D3}"/>
              </a:ext>
            </a:extLst>
          </p:cNvPr>
          <p:cNvGrpSpPr/>
          <p:nvPr/>
        </p:nvGrpSpPr>
        <p:grpSpPr>
          <a:xfrm rot="10800000">
            <a:off x="5617629" y="2306626"/>
            <a:ext cx="359204" cy="437768"/>
            <a:chOff x="5766075" y="1227521"/>
            <a:chExt cx="387900" cy="62164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FDE695A-1BD3-46E1-B068-D679878516E0}"/>
                </a:ext>
              </a:extLst>
            </p:cNvPr>
            <p:cNvSpPr txBox="1"/>
            <p:nvPr/>
          </p:nvSpPr>
          <p:spPr>
            <a:xfrm>
              <a:off x="5923686" y="1260191"/>
              <a:ext cx="230289" cy="2398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92" name="Flowchart: Decision 96">
              <a:extLst>
                <a:ext uri="{FF2B5EF4-FFF2-40B4-BE49-F238E27FC236}">
                  <a16:creationId xmlns:a16="http://schemas.microsoft.com/office/drawing/2014/main" id="{A07B1119-07FC-4A96-8865-2D7568D7559B}"/>
                </a:ext>
              </a:extLst>
            </p:cNvPr>
            <p:cNvSpPr/>
            <p:nvPr/>
          </p:nvSpPr>
          <p:spPr>
            <a:xfrm rot="16200000">
              <a:off x="5713114" y="1585230"/>
              <a:ext cx="316892" cy="210969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3" name="Elbow Connector 78">
              <a:extLst>
                <a:ext uri="{FF2B5EF4-FFF2-40B4-BE49-F238E27FC236}">
                  <a16:creationId xmlns:a16="http://schemas.microsoft.com/office/drawing/2014/main" id="{52FC3193-BB52-4492-AC3E-4EB38F993AA3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 rot="16200000" flipV="1">
              <a:off x="5719056" y="1379763"/>
              <a:ext cx="304747" cy="26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25862C52-475D-4151-9366-43BDF44D9532}"/>
              </a:ext>
            </a:extLst>
          </p:cNvPr>
          <p:cNvSpPr txBox="1"/>
          <p:nvPr/>
        </p:nvSpPr>
        <p:spPr>
          <a:xfrm>
            <a:off x="6867145" y="1454419"/>
            <a:ext cx="230289" cy="239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1699F52-D244-48E3-916E-EECFBD568214}"/>
              </a:ext>
            </a:extLst>
          </p:cNvPr>
          <p:cNvSpPr txBox="1"/>
          <p:nvPr/>
        </p:nvSpPr>
        <p:spPr>
          <a:xfrm>
            <a:off x="6841844" y="2554986"/>
            <a:ext cx="230289" cy="239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2019-04-15T08:32:42Z</dcterms:modified>
</cp:coreProperties>
</file>