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0"/>
    <p:restoredTop sz="94595"/>
  </p:normalViewPr>
  <p:slideViewPr>
    <p:cSldViewPr showGuides="1">
      <p:cViewPr varScale="1">
        <p:scale>
          <a:sx n="63" d="100"/>
          <a:sy n="63" d="100"/>
        </p:scale>
        <p:origin x="1556" y="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4D55988-87F9-4F6E-A392-CF7CC3DD11FB}"/>
              </a:ext>
            </a:extLst>
          </p:cNvPr>
          <p:cNvGrpSpPr/>
          <p:nvPr/>
        </p:nvGrpSpPr>
        <p:grpSpPr>
          <a:xfrm>
            <a:off x="1295400" y="2362200"/>
            <a:ext cx="6855688" cy="2322043"/>
            <a:chOff x="1754912" y="2920431"/>
            <a:chExt cx="5634177" cy="1535212"/>
          </a:xfrm>
        </p:grpSpPr>
        <p:sp>
          <p:nvSpPr>
            <p:cNvPr id="76" name="Rectangle 8"/>
            <p:cNvSpPr/>
            <p:nvPr/>
          </p:nvSpPr>
          <p:spPr>
            <a:xfrm>
              <a:off x="6680903" y="3053948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Book Name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3A6B44-1B1E-47C6-950D-EBDEDAEB2A92}"/>
                </a:ext>
              </a:extLst>
            </p:cNvPr>
            <p:cNvGrpSpPr/>
            <p:nvPr/>
          </p:nvGrpSpPr>
          <p:grpSpPr>
            <a:xfrm>
              <a:off x="1754912" y="2920431"/>
              <a:ext cx="5634177" cy="1535212"/>
              <a:chOff x="1754912" y="2920431"/>
              <a:chExt cx="5634177" cy="1535212"/>
            </a:xfrm>
          </p:grpSpPr>
          <p:sp>
            <p:nvSpPr>
              <p:cNvPr id="46" name="Rectangle 8"/>
              <p:cNvSpPr/>
              <p:nvPr/>
            </p:nvSpPr>
            <p:spPr>
              <a:xfrm>
                <a:off x="1754912" y="3324621"/>
                <a:ext cx="1447688" cy="34676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rgbClr val="7030A0"/>
                    </a:solidFill>
                  </a:rPr>
                  <a:t>VersionedBookShelf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9" name="Rectangle 8"/>
              <p:cNvSpPr/>
              <p:nvPr/>
            </p:nvSpPr>
            <p:spPr>
              <a:xfrm>
                <a:off x="3730715" y="3353144"/>
                <a:ext cx="1156969" cy="34676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rgbClr val="7030A0"/>
                    </a:solidFill>
                  </a:rPr>
                  <a:t>UniqueBookList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1" name="Flowchart: Decision 96"/>
              <p:cNvSpPr/>
              <p:nvPr/>
            </p:nvSpPr>
            <p:spPr>
              <a:xfrm>
                <a:off x="3201752" y="3437911"/>
                <a:ext cx="236048" cy="173380"/>
              </a:xfrm>
              <a:prstGeom prst="flowChartDecision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30" name="Elbow Connector 29"/>
              <p:cNvCxnSpPr>
                <a:stCxn id="51" idx="3"/>
                <a:endCxn id="49" idx="1"/>
              </p:cNvCxnSpPr>
              <p:nvPr/>
            </p:nvCxnSpPr>
            <p:spPr>
              <a:xfrm>
                <a:off x="3437800" y="3524601"/>
                <a:ext cx="292915" cy="1923"/>
              </a:xfrm>
              <a:prstGeom prst="bentConnector3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62" name="Rectangle 8"/>
              <p:cNvSpPr/>
              <p:nvPr/>
            </p:nvSpPr>
            <p:spPr>
              <a:xfrm>
                <a:off x="5282183" y="3347776"/>
                <a:ext cx="708186" cy="34676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Book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3" name="Flowchart: Decision 96"/>
              <p:cNvSpPr/>
              <p:nvPr/>
            </p:nvSpPr>
            <p:spPr>
              <a:xfrm>
                <a:off x="4886966" y="3430775"/>
                <a:ext cx="236048" cy="173380"/>
              </a:xfrm>
              <a:prstGeom prst="flowChartDecision">
                <a:avLst/>
              </a:prstGeom>
              <a:noFill/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64" name="Elbow Connector 63"/>
              <p:cNvCxnSpPr>
                <a:cxnSpLocks/>
                <a:stCxn id="63" idx="3"/>
                <a:endCxn id="62" idx="1"/>
              </p:cNvCxnSpPr>
              <p:nvPr/>
            </p:nvCxnSpPr>
            <p:spPr>
              <a:xfrm>
                <a:off x="5123014" y="3517465"/>
                <a:ext cx="159169" cy="3691"/>
              </a:xfrm>
              <a:prstGeom prst="bentConnector3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78" name="Flowchart: Decision 96"/>
              <p:cNvSpPr/>
              <p:nvPr/>
            </p:nvSpPr>
            <p:spPr>
              <a:xfrm>
                <a:off x="6010453" y="3437911"/>
                <a:ext cx="236048" cy="173380"/>
              </a:xfrm>
              <a:prstGeom prst="flowChartDecision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79" name="Elbow Connector 78"/>
              <p:cNvCxnSpPr>
                <a:cxnSpLocks/>
              </p:cNvCxnSpPr>
              <p:nvPr/>
            </p:nvCxnSpPr>
            <p:spPr>
              <a:xfrm flipV="1">
                <a:off x="6246501" y="3196531"/>
                <a:ext cx="434402" cy="327761"/>
              </a:xfrm>
              <a:prstGeom prst="bentConnector3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80" name="Rectangle 8"/>
              <p:cNvSpPr/>
              <p:nvPr/>
            </p:nvSpPr>
            <p:spPr>
              <a:xfrm>
                <a:off x="6680903" y="3376926"/>
                <a:ext cx="708186" cy="285783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Author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81" name="Elbow Connector 80"/>
              <p:cNvCxnSpPr>
                <a:stCxn id="78" idx="3"/>
                <a:endCxn id="80" idx="1"/>
              </p:cNvCxnSpPr>
              <p:nvPr/>
            </p:nvCxnSpPr>
            <p:spPr>
              <a:xfrm flipV="1">
                <a:off x="6246501" y="3519818"/>
                <a:ext cx="434402" cy="4783"/>
              </a:xfrm>
              <a:prstGeom prst="bentConnector3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83" name="Rectangle 8"/>
              <p:cNvSpPr/>
              <p:nvPr/>
            </p:nvSpPr>
            <p:spPr>
              <a:xfrm>
                <a:off x="6680903" y="3699904"/>
                <a:ext cx="708186" cy="285783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Rating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84" name="Elbow Connector 83"/>
              <p:cNvCxnSpPr>
                <a:cxnSpLocks/>
                <a:stCxn id="78" idx="3"/>
                <a:endCxn id="83" idx="1"/>
              </p:cNvCxnSpPr>
              <p:nvPr/>
            </p:nvCxnSpPr>
            <p:spPr>
              <a:xfrm>
                <a:off x="6246501" y="3524601"/>
                <a:ext cx="434402" cy="318195"/>
              </a:xfrm>
              <a:prstGeom prst="bentConnector3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3293478" y="3548574"/>
                <a:ext cx="189257" cy="178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</a:rPr>
                  <a:t>1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103762" y="3587627"/>
                <a:ext cx="189257" cy="178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</a:rPr>
                  <a:t>*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FA9D57-880F-49C4-AD0B-A64E30D6F403}"/>
                  </a:ext>
                </a:extLst>
              </p:cNvPr>
              <p:cNvSpPr txBox="1"/>
              <p:nvPr/>
            </p:nvSpPr>
            <p:spPr>
              <a:xfrm>
                <a:off x="5682850" y="2920431"/>
                <a:ext cx="189257" cy="178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</a:rPr>
                  <a:t>*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7" name="Rectangle 8">
                <a:extLst>
                  <a:ext uri="{FF2B5EF4-FFF2-40B4-BE49-F238E27FC236}">
                    <a16:creationId xmlns:a16="http://schemas.microsoft.com/office/drawing/2014/main" id="{36D68104-33BB-4C8F-B764-F3F0B25E592B}"/>
                  </a:ext>
                </a:extLst>
              </p:cNvPr>
              <p:cNvSpPr/>
              <p:nvPr/>
            </p:nvSpPr>
            <p:spPr>
              <a:xfrm>
                <a:off x="6680903" y="4054815"/>
                <a:ext cx="708186" cy="34676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7030A0"/>
                    </a:solidFill>
                  </a:rPr>
                  <a:t>Tag</a:t>
                </a:r>
                <a:endParaRPr lang="en-SG" sz="105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32" name="Elbow Connector 78">
                <a:extLst>
                  <a:ext uri="{FF2B5EF4-FFF2-40B4-BE49-F238E27FC236}">
                    <a16:creationId xmlns:a16="http://schemas.microsoft.com/office/drawing/2014/main" id="{3D9A7765-68A9-468E-BAE5-5E9DAF93C7E8}"/>
                  </a:ext>
                </a:extLst>
              </p:cNvPr>
              <p:cNvCxnSpPr>
                <a:cxnSpLocks/>
                <a:endCxn id="67" idx="1"/>
              </p:cNvCxnSpPr>
              <p:nvPr/>
            </p:nvCxnSpPr>
            <p:spPr>
              <a:xfrm rot="16200000" flipH="1">
                <a:off x="6289559" y="3836851"/>
                <a:ext cx="565486" cy="217201"/>
              </a:xfrm>
              <a:prstGeom prst="bentConnector2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A85D563-9359-4E9A-AD6C-E48AB2BBC626}"/>
                  </a:ext>
                </a:extLst>
              </p:cNvPr>
              <p:cNvSpPr txBox="1"/>
              <p:nvPr/>
            </p:nvSpPr>
            <p:spPr>
              <a:xfrm>
                <a:off x="6463701" y="4276960"/>
                <a:ext cx="189257" cy="178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</a:rPr>
                  <a:t>*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79D925-2D39-476F-9E0D-D4391E28C81B}"/>
                  </a:ext>
                </a:extLst>
              </p:cNvPr>
              <p:cNvSpPr txBox="1"/>
              <p:nvPr/>
            </p:nvSpPr>
            <p:spPr>
              <a:xfrm>
                <a:off x="6450015" y="3049936"/>
                <a:ext cx="189257" cy="178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</a:rPr>
                  <a:t>1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21F4178-5C63-461B-BE70-EAF33F7A23AE}"/>
                  </a:ext>
                </a:extLst>
              </p:cNvPr>
              <p:cNvSpPr txBox="1"/>
              <p:nvPr/>
            </p:nvSpPr>
            <p:spPr>
              <a:xfrm>
                <a:off x="6432007" y="3394374"/>
                <a:ext cx="189257" cy="178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</a:rPr>
                  <a:t>1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91674C5-6E22-47C8-97C6-BE0A5C07E8C8}"/>
                  </a:ext>
                </a:extLst>
              </p:cNvPr>
              <p:cNvSpPr txBox="1"/>
              <p:nvPr/>
            </p:nvSpPr>
            <p:spPr>
              <a:xfrm>
                <a:off x="6432007" y="3676968"/>
                <a:ext cx="189257" cy="178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</a:rPr>
                  <a:t>1</a:t>
                </a:r>
                <a:endParaRPr lang="en-SG" sz="1100" dirty="0">
                  <a:solidFill>
                    <a:srgbClr val="7030A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2018-12-05T01:15:03Z</dcterms:created>
  <dcterms:modified xsi:type="dcterms:W3CDTF">2019-04-15T08:08:47Z</dcterms:modified>
</cp:coreProperties>
</file>