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howGuides="1">
      <p:cViewPr varScale="1">
        <p:scale>
          <a:sx n="109" d="100"/>
          <a:sy n="109" d="100"/>
        </p:scale>
        <p:origin x="17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623" y="1356938"/>
            <a:ext cx="14238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deleteBook</a:t>
            </a:r>
            <a:r>
              <a:rPr lang="en-US" sz="1400" dirty="0"/>
              <a:t> n/p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3208" y="1453379"/>
            <a:ext cx="16178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deleteBook</a:t>
            </a:r>
            <a:r>
              <a:rPr lang="en-US" sz="1400" dirty="0">
                <a:solidFill>
                  <a:srgbClr val="0070C0"/>
                </a:solidFill>
              </a:rPr>
              <a:t> n/p”)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deleteBook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BookShelfChangedEvent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BookShelfChangedEvent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handleBookShelfChangedEvent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handleBookShelfChangedEvent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杨斯涵</cp:lastModifiedBy>
  <cp:revision>60</cp:revision>
  <dcterms:created xsi:type="dcterms:W3CDTF">2016-07-22T14:33:02Z</dcterms:created>
  <dcterms:modified xsi:type="dcterms:W3CDTF">2019-03-22T11:34:14Z</dcterms:modified>
</cp:coreProperties>
</file>