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99" d="100"/>
          <a:sy n="99" d="100"/>
        </p:scale>
        <p:origin x="1411" y="1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BookShelf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AddBookCommand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ListBookCommand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41</Words>
  <Application>Microsoft Office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Tieze Zhang</cp:lastModifiedBy>
  <cp:revision>94</cp:revision>
  <dcterms:created xsi:type="dcterms:W3CDTF">2016-07-22T14:33:02Z</dcterms:created>
  <dcterms:modified xsi:type="dcterms:W3CDTF">2019-04-12T08:35:24Z</dcterms:modified>
</cp:coreProperties>
</file>