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howGuides="1">
      <p:cViewPr varScale="1">
        <p:scale>
          <a:sx n="109" d="100"/>
          <a:sy n="109" d="100"/>
        </p:scale>
        <p:origin x="172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3520" y="3013971"/>
            <a:ext cx="13127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deleteBook</a:t>
            </a:r>
            <a:r>
              <a:rPr lang="en-US" sz="1400" dirty="0"/>
              <a:t>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86257" y="3089678"/>
            <a:ext cx="18011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deleteBook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15722" y="3165213"/>
            <a:ext cx="14422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deleteBook</a:t>
            </a:r>
            <a:r>
              <a:rPr lang="en-US" sz="1400" dirty="0">
                <a:solidFill>
                  <a:srgbClr val="7030A0"/>
                </a:solidFill>
              </a:rPr>
              <a:t>(a)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saveBookShelf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BookShelf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2019-04-02T08:25:42Z</dcterms:modified>
</cp:coreProperties>
</file>