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0"/>
    <p:restoredTop sz="94595"/>
  </p:normalViewPr>
  <p:slideViewPr>
    <p:cSldViewPr showGuides="1">
      <p:cViewPr varScale="1">
        <p:scale>
          <a:sx n="81" d="100"/>
          <a:sy n="81" d="100"/>
        </p:scale>
        <p:origin x="1709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1754912" y="332462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VersionedBookShelf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3730715" y="335314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UniqueBookList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201752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437800" y="352460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282183" y="334777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886966" y="34307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123014" y="351746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680903" y="305394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010453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246501" y="319653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680903" y="337692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Author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246501" y="351981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680903" y="369990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Rating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6246501" y="352460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293478" y="35485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03762" y="3587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724378" y="269657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3201687" y="302588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5682850" y="29204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5521988" y="315443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4852786" y="272271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5285702" y="254933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103762" y="27677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335606" y="26626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4879835" y="27517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5526404" y="300948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2019-04-12T09:28:57Z</dcterms:modified>
</cp:coreProperties>
</file>