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98" d="100"/>
          <a:sy n="98" d="100"/>
        </p:scale>
        <p:origin x="1234" y="-3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38720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25280" y="34632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09828" y="36366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VersionedBookShelf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UniqueBookList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23726" y="322967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endCxn id="76" idx="1"/>
          </p:cNvCxnSpPr>
          <p:nvPr/>
        </p:nvCxnSpPr>
        <p:spPr>
          <a:xfrm>
            <a:off x="7277995" y="3034583"/>
            <a:ext cx="445731" cy="33798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23726" y="355265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Author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>
            <a:off x="7277995" y="3034891"/>
            <a:ext cx="445731" cy="66065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23726" y="387563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Rating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45731" cy="98363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3566454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503476" y="1800498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30191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23726" y="289425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>
            <a:off x="7277995" y="3034891"/>
            <a:ext cx="445731" cy="225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77572" y="292115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BookShelf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cxnSpLocks/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4238892" y="346086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992636" y="3514414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703491" y="3636621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8">
            <a:extLst>
              <a:ext uri="{FF2B5EF4-FFF2-40B4-BE49-F238E27FC236}">
                <a16:creationId xmlns:a16="http://schemas.microsoft.com/office/drawing/2014/main" id="{CB93F3AE-6C27-4DDF-B776-B206B58921B9}"/>
              </a:ext>
            </a:extLst>
          </p:cNvPr>
          <p:cNvSpPr/>
          <p:nvPr/>
        </p:nvSpPr>
        <p:spPr>
          <a:xfrm>
            <a:off x="4663465" y="231370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UniqueReviewList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1" name="Straight Arrow Connector 59">
            <a:extLst>
              <a:ext uri="{FF2B5EF4-FFF2-40B4-BE49-F238E27FC236}">
                <a16:creationId xmlns:a16="http://schemas.microsoft.com/office/drawing/2014/main" id="{6AE8808C-B958-4C81-BA4A-3B991A28FB37}"/>
              </a:ext>
            </a:extLst>
          </p:cNvPr>
          <p:cNvCxnSpPr>
            <a:cxnSpLocks/>
          </p:cNvCxnSpPr>
          <p:nvPr/>
        </p:nvCxnSpPr>
        <p:spPr>
          <a:xfrm flipV="1">
            <a:off x="4117211" y="2495135"/>
            <a:ext cx="547164" cy="290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Flowchart: Decision 96">
            <a:extLst>
              <a:ext uri="{FF2B5EF4-FFF2-40B4-BE49-F238E27FC236}">
                <a16:creationId xmlns:a16="http://schemas.microsoft.com/office/drawing/2014/main" id="{2F66E0BC-CBE8-4BEE-A7C3-A5180714AB7B}"/>
              </a:ext>
            </a:extLst>
          </p:cNvPr>
          <p:cNvSpPr/>
          <p:nvPr/>
        </p:nvSpPr>
        <p:spPr>
          <a:xfrm>
            <a:off x="3999187" y="266046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4" name="Straight Arrow Connector 59">
            <a:extLst>
              <a:ext uri="{FF2B5EF4-FFF2-40B4-BE49-F238E27FC236}">
                <a16:creationId xmlns:a16="http://schemas.microsoft.com/office/drawing/2014/main" id="{C42AF0C1-1475-4897-896D-7DBF72A510A1}"/>
              </a:ext>
            </a:extLst>
          </p:cNvPr>
          <p:cNvCxnSpPr>
            <a:cxnSpLocks/>
            <a:endCxn id="73" idx="2"/>
          </p:cNvCxnSpPr>
          <p:nvPr/>
        </p:nvCxnSpPr>
        <p:spPr>
          <a:xfrm>
            <a:off x="4117211" y="2499493"/>
            <a:ext cx="0" cy="33434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TextBox 53">
            <a:extLst>
              <a:ext uri="{FF2B5EF4-FFF2-40B4-BE49-F238E27FC236}">
                <a16:creationId xmlns:a16="http://schemas.microsoft.com/office/drawing/2014/main" id="{15F05578-F53D-44F5-9C15-A38251C17EBE}"/>
              </a:ext>
            </a:extLst>
          </p:cNvPr>
          <p:cNvSpPr txBox="1"/>
          <p:nvPr/>
        </p:nvSpPr>
        <p:spPr>
          <a:xfrm>
            <a:off x="4125418" y="252184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id="{A350D097-130E-4D8F-BECB-FD3E7C3520D0}"/>
              </a:ext>
            </a:extLst>
          </p:cNvPr>
          <p:cNvSpPr/>
          <p:nvPr/>
        </p:nvSpPr>
        <p:spPr>
          <a:xfrm>
            <a:off x="6280887" y="2283172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Review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Flowchart: Decision 96">
            <a:extLst>
              <a:ext uri="{FF2B5EF4-FFF2-40B4-BE49-F238E27FC236}">
                <a16:creationId xmlns:a16="http://schemas.microsoft.com/office/drawing/2014/main" id="{D9674B37-6D95-402C-8FC2-0223BD75F585}"/>
              </a:ext>
            </a:extLst>
          </p:cNvPr>
          <p:cNvSpPr/>
          <p:nvPr/>
        </p:nvSpPr>
        <p:spPr>
          <a:xfrm>
            <a:off x="5825961" y="236678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8" name="Elbow Connector 63">
            <a:extLst>
              <a:ext uri="{FF2B5EF4-FFF2-40B4-BE49-F238E27FC236}">
                <a16:creationId xmlns:a16="http://schemas.microsoft.com/office/drawing/2014/main" id="{E0664BF5-AE98-4F34-A74B-DB091CB5EBA2}"/>
              </a:ext>
            </a:extLst>
          </p:cNvPr>
          <p:cNvCxnSpPr>
            <a:stCxn id="87" idx="3"/>
            <a:endCxn id="82" idx="1"/>
          </p:cNvCxnSpPr>
          <p:nvPr/>
        </p:nvCxnSpPr>
        <p:spPr>
          <a:xfrm>
            <a:off x="6062009" y="2453472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Flowchart: Decision 96">
            <a:extLst>
              <a:ext uri="{FF2B5EF4-FFF2-40B4-BE49-F238E27FC236}">
                <a16:creationId xmlns:a16="http://schemas.microsoft.com/office/drawing/2014/main" id="{33948478-E782-4D83-9426-914486D9B5BC}"/>
              </a:ext>
            </a:extLst>
          </p:cNvPr>
          <p:cNvSpPr/>
          <p:nvPr/>
        </p:nvSpPr>
        <p:spPr>
          <a:xfrm>
            <a:off x="7009157" y="237330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0" name="TextBox 60">
            <a:extLst>
              <a:ext uri="{FF2B5EF4-FFF2-40B4-BE49-F238E27FC236}">
                <a16:creationId xmlns:a16="http://schemas.microsoft.com/office/drawing/2014/main" id="{F87F864B-B260-463B-8513-511CA3EA8E71}"/>
              </a:ext>
            </a:extLst>
          </p:cNvPr>
          <p:cNvSpPr txBox="1"/>
          <p:nvPr/>
        </p:nvSpPr>
        <p:spPr>
          <a:xfrm>
            <a:off x="6102466" y="252302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1" name="TextBox 69">
            <a:extLst>
              <a:ext uri="{FF2B5EF4-FFF2-40B4-BE49-F238E27FC236}">
                <a16:creationId xmlns:a16="http://schemas.microsoft.com/office/drawing/2014/main" id="{EA933C8B-1F36-40B9-AC7D-4B616429B694}"/>
              </a:ext>
            </a:extLst>
          </p:cNvPr>
          <p:cNvSpPr txBox="1"/>
          <p:nvPr/>
        </p:nvSpPr>
        <p:spPr>
          <a:xfrm>
            <a:off x="6439201" y="199914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2" name="Rectangle 8">
            <a:extLst>
              <a:ext uri="{FF2B5EF4-FFF2-40B4-BE49-F238E27FC236}">
                <a16:creationId xmlns:a16="http://schemas.microsoft.com/office/drawing/2014/main" id="{18797DE4-FD66-4FA7-B99A-17807FB9EBDF}"/>
              </a:ext>
            </a:extLst>
          </p:cNvPr>
          <p:cNvSpPr/>
          <p:nvPr/>
        </p:nvSpPr>
        <p:spPr>
          <a:xfrm>
            <a:off x="7669151" y="2226273"/>
            <a:ext cx="86435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Review-Title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3" name="Elbow Connector 78">
            <a:extLst>
              <a:ext uri="{FF2B5EF4-FFF2-40B4-BE49-F238E27FC236}">
                <a16:creationId xmlns:a16="http://schemas.microsoft.com/office/drawing/2014/main" id="{7740C6A8-3BBC-45E9-BB22-48E613D1A797}"/>
              </a:ext>
            </a:extLst>
          </p:cNvPr>
          <p:cNvCxnSpPr>
            <a:cxnSpLocks/>
            <a:endCxn id="92" idx="1"/>
          </p:cNvCxnSpPr>
          <p:nvPr/>
        </p:nvCxnSpPr>
        <p:spPr>
          <a:xfrm flipV="1">
            <a:off x="7235640" y="2369165"/>
            <a:ext cx="433511" cy="9754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1" name="Rectangle 8">
            <a:extLst>
              <a:ext uri="{FF2B5EF4-FFF2-40B4-BE49-F238E27FC236}">
                <a16:creationId xmlns:a16="http://schemas.microsoft.com/office/drawing/2014/main" id="{CB30FF37-2CF9-4B09-B181-A56E7D7A7B4E}"/>
              </a:ext>
            </a:extLst>
          </p:cNvPr>
          <p:cNvSpPr/>
          <p:nvPr/>
        </p:nvSpPr>
        <p:spPr>
          <a:xfrm>
            <a:off x="7669151" y="1890852"/>
            <a:ext cx="86435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Book-Name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2" name="Elbow Connector 78">
            <a:extLst>
              <a:ext uri="{FF2B5EF4-FFF2-40B4-BE49-F238E27FC236}">
                <a16:creationId xmlns:a16="http://schemas.microsoft.com/office/drawing/2014/main" id="{4CCA74E3-DA36-4924-A080-24AD42EDC67F}"/>
              </a:ext>
            </a:extLst>
          </p:cNvPr>
          <p:cNvCxnSpPr>
            <a:cxnSpLocks/>
            <a:endCxn id="101" idx="1"/>
          </p:cNvCxnSpPr>
          <p:nvPr/>
        </p:nvCxnSpPr>
        <p:spPr>
          <a:xfrm rot="5400000" flipH="1" flipV="1">
            <a:off x="7391628" y="2091643"/>
            <a:ext cx="335421" cy="21962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06">
            <a:extLst>
              <a:ext uri="{FF2B5EF4-FFF2-40B4-BE49-F238E27FC236}">
                <a16:creationId xmlns:a16="http://schemas.microsoft.com/office/drawing/2014/main" id="{3AD1EED7-6AFF-4F29-8CD6-CC4DF088D82D}"/>
              </a:ext>
            </a:extLst>
          </p:cNvPr>
          <p:cNvCxnSpPr>
            <a:cxnSpLocks/>
            <a:stCxn id="9" idx="3"/>
            <a:endCxn id="82" idx="0"/>
          </p:cNvCxnSpPr>
          <p:nvPr/>
        </p:nvCxnSpPr>
        <p:spPr>
          <a:xfrm rot="5400000" flipH="1" flipV="1">
            <a:off x="4201103" y="290436"/>
            <a:ext cx="441141" cy="4426614"/>
          </a:xfrm>
          <a:prstGeom prst="bentConnector3">
            <a:avLst>
              <a:gd name="adj1" fmla="val 2061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5" name="TextBox 113">
            <a:extLst>
              <a:ext uri="{FF2B5EF4-FFF2-40B4-BE49-F238E27FC236}">
                <a16:creationId xmlns:a16="http://schemas.microsoft.com/office/drawing/2014/main" id="{105334CA-CCF5-4F60-BD33-7C92BF2CFD69}"/>
              </a:ext>
            </a:extLst>
          </p:cNvPr>
          <p:cNvSpPr txBox="1"/>
          <p:nvPr/>
        </p:nvSpPr>
        <p:spPr>
          <a:xfrm rot="16200000">
            <a:off x="6046360" y="3521701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6" name="TextBox 69">
            <a:extLst>
              <a:ext uri="{FF2B5EF4-FFF2-40B4-BE49-F238E27FC236}">
                <a16:creationId xmlns:a16="http://schemas.microsoft.com/office/drawing/2014/main" id="{CCCB5E18-9C39-445D-BDA2-83F89CFDC3AC}"/>
              </a:ext>
            </a:extLst>
          </p:cNvPr>
          <p:cNvSpPr txBox="1"/>
          <p:nvPr/>
        </p:nvSpPr>
        <p:spPr>
          <a:xfrm>
            <a:off x="6691748" y="326503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ReadOnlyBookShelf</a:t>
            </a:r>
            <a:endParaRPr lang="en-SG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全屏显示(4:3)</PresentationFormat>
  <Paragraphs>32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2019-04-12T08:49:06Z</dcterms:modified>
</cp:coreProperties>
</file>