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howGuides="1">
      <p:cViewPr varScale="1">
        <p:scale>
          <a:sx n="81" d="100"/>
          <a:sy n="81" d="100"/>
        </p:scale>
        <p:origin x="1498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01051" y="1508002"/>
            <a:ext cx="4894950" cy="435939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3629633"/>
            <a:ext cx="1369873" cy="25656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ReviewBrowserPanel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79594" y="516308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6061" y="551834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59380" y="3224770"/>
            <a:ext cx="889892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291120" y="3993031"/>
            <a:ext cx="2413480" cy="16346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892471" y="3943176"/>
            <a:ext cx="2930554" cy="45662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4010227" y="2238174"/>
            <a:ext cx="1471917" cy="15675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03847" y="2855382"/>
            <a:ext cx="2995505" cy="1856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929450" y="3036247"/>
            <a:ext cx="3350766" cy="185027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7BAAB7CF-37E2-A34B-A982-732A07E0B659}"/>
              </a:ext>
            </a:extLst>
          </p:cNvPr>
          <p:cNvSpPr/>
          <p:nvPr/>
        </p:nvSpPr>
        <p:spPr>
          <a:xfrm>
            <a:off x="2592526" y="456758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ReviewListPanel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id="{F2F0076A-CBF6-DC4B-9EB2-3F20012BBD88}"/>
              </a:ext>
            </a:extLst>
          </p:cNvPr>
          <p:cNvSpPr/>
          <p:nvPr/>
        </p:nvSpPr>
        <p:spPr>
          <a:xfrm>
            <a:off x="3839323" y="478968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ReviewCard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ED3A3B9-303F-224A-B6A8-809E46A2B225}"/>
              </a:ext>
            </a:extLst>
          </p:cNvPr>
          <p:cNvCxnSpPr/>
          <p:nvPr/>
        </p:nvCxnSpPr>
        <p:spPr>
          <a:xfrm rot="16200000" flipH="1">
            <a:off x="3432420" y="452325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Freeform 58">
            <a:extLst>
              <a:ext uri="{FF2B5EF4-FFF2-40B4-BE49-F238E27FC236}">
                <a16:creationId xmlns:a16="http://schemas.microsoft.com/office/drawing/2014/main" id="{F287FB8F-2C28-384B-87FD-8D7F7B4621A8}"/>
              </a:ext>
            </a:extLst>
          </p:cNvPr>
          <p:cNvSpPr/>
          <p:nvPr/>
        </p:nvSpPr>
        <p:spPr>
          <a:xfrm flipV="1">
            <a:off x="4114799" y="507755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0" name="Elbow Connector 63">
            <a:extLst>
              <a:ext uri="{FF2B5EF4-FFF2-40B4-BE49-F238E27FC236}">
                <a16:creationId xmlns:a16="http://schemas.microsoft.com/office/drawing/2014/main" id="{49FEC073-8272-424C-9BDB-A563CF94463A}"/>
              </a:ext>
            </a:extLst>
          </p:cNvPr>
          <p:cNvCxnSpPr/>
          <p:nvPr/>
        </p:nvCxnSpPr>
        <p:spPr>
          <a:xfrm rot="5400000">
            <a:off x="4174488" y="3573647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B97C9E66-D4ED-464C-A688-418306FAAA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4992" y="3686741"/>
            <a:ext cx="1820392" cy="17812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2019-04-12T08:53:11Z</dcterms:modified>
</cp:coreProperties>
</file>