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0078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b0:</a:t>
                      </a:r>
                      <a:r>
                        <a:rPr lang="en-SG" sz="1800" u="sng" dirty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</a:t>
            </a:r>
          </a:p>
          <a:p>
            <a:pPr algn="ctr"/>
            <a:r>
              <a:rPr lang="en-SG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34712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/>
                        <a:t>b0:</a:t>
                      </a:r>
                      <a:r>
                        <a:rPr lang="en-SG" sz="1800" u="sng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88890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b0:</a:t>
                      </a:r>
                      <a:r>
                        <a:rPr lang="en-SG" sz="1800" u="sng" dirty="0"/>
                        <a:t>BookShelf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32</cp:revision>
  <dcterms:created xsi:type="dcterms:W3CDTF">2017-07-27T00:35:51Z</dcterms:created>
  <dcterms:modified xsi:type="dcterms:W3CDTF">2019-04-02T07:15:17Z</dcterms:modified>
</cp:coreProperties>
</file>