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n/David…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44846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50676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b1:</a:t>
                      </a:r>
                      <a:r>
                        <a:rPr lang="en-SG" sz="1800" u="sng" dirty="0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74315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smtClean="0"/>
                        <a:t>b2:</a:t>
                      </a:r>
                      <a:r>
                        <a:rPr lang="en-SG" sz="1800" u="sng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72040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b1:</a:t>
                      </a:r>
                      <a:r>
                        <a:rPr lang="en-SG" sz="1800" u="sng" dirty="0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96874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Sihan Yang</cp:lastModifiedBy>
  <cp:revision>35</cp:revision>
  <dcterms:created xsi:type="dcterms:W3CDTF">2017-07-27T00:35:51Z</dcterms:created>
  <dcterms:modified xsi:type="dcterms:W3CDTF">2019-03-05T12:32:44Z</dcterms:modified>
</cp:coreProperties>
</file>