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9322"/>
              </p:ext>
            </p:extLst>
          </p:nvPr>
        </p:nvGraphicFramePr>
        <p:xfrm>
          <a:off x="473240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b0:</a:t>
                      </a:r>
                      <a:r>
                        <a:rPr lang="en-SG" sz="1800" u="sng" dirty="0" smtClean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86196"/>
              </p:ext>
            </p:extLst>
          </p:nvPr>
        </p:nvGraphicFramePr>
        <p:xfrm>
          <a:off x="4423446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b2:</a:t>
                      </a:r>
                      <a:r>
                        <a:rPr lang="en-SG" sz="1800" u="sng" dirty="0" smtClean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06255"/>
              </p:ext>
            </p:extLst>
          </p:nvPr>
        </p:nvGraphicFramePr>
        <p:xfrm>
          <a:off x="2448342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b1:</a:t>
                      </a:r>
                      <a:r>
                        <a:rPr lang="en-SG" sz="1800" u="sng" dirty="0" smtClean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34127"/>
              </p:ext>
            </p:extLst>
          </p:nvPr>
        </p:nvGraphicFramePr>
        <p:xfrm>
          <a:off x="473239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b0:</a:t>
                      </a:r>
                      <a:r>
                        <a:rPr lang="en-SG" sz="1800" u="sng" dirty="0" smtClean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07038"/>
              </p:ext>
            </p:extLst>
          </p:nvPr>
        </p:nvGraphicFramePr>
        <p:xfrm>
          <a:off x="4423446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smtClean="0"/>
                        <a:t>b2:</a:t>
                      </a:r>
                      <a:r>
                        <a:rPr lang="en-SG" sz="1800" u="sng" smtClean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15815"/>
              </p:ext>
            </p:extLst>
          </p:nvPr>
        </p:nvGraphicFramePr>
        <p:xfrm>
          <a:off x="2448343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b1:</a:t>
                      </a:r>
                      <a:r>
                        <a:rPr lang="en-SG" sz="1800" u="sng" dirty="0" smtClean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Sihan Yang</cp:lastModifiedBy>
  <cp:revision>42</cp:revision>
  <dcterms:created xsi:type="dcterms:W3CDTF">2017-07-27T00:35:51Z</dcterms:created>
  <dcterms:modified xsi:type="dcterms:W3CDTF">2019-03-05T12:33:21Z</dcterms:modified>
</cp:coreProperties>
</file>