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109" d="100"/>
          <a:sy n="109" d="100"/>
        </p:scale>
        <p:origin x="1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:Book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BookShelf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VersionedBookList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>
                <a:solidFill>
                  <a:srgbClr val="7030A0"/>
                </a:solidFill>
              </a:rPr>
              <a:t>ReadOnlyBookList)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67813" y="163018"/>
            <a:ext cx="723444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:Book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39418" y="907617"/>
            <a:ext cx="11169" cy="18406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1864" cy="1024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599715" y="1533550"/>
            <a:ext cx="2367" cy="27246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3515" y="153355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748" y="862127"/>
            <a:ext cx="13204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delteBook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14175" y="174970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860808" y="2508082"/>
            <a:ext cx="164504" cy="16532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852797" y="280918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deleteBook</a:t>
            </a:r>
            <a:r>
              <a:rPr lang="en-US" sz="1200" dirty="0"/>
              <a:t>(1)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21875" y="917625"/>
            <a:ext cx="23820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</a:t>
            </a:r>
            <a:r>
              <a:rPr lang="en-US" dirty="0" err="1"/>
              <a:t>deleteBook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223277" y="20312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742197" y="574468"/>
            <a:ext cx="0" cy="22941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51760" y="2909217"/>
            <a:ext cx="140286" cy="419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012932" y="3017298"/>
            <a:ext cx="16311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168487"/>
            <a:ext cx="181682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04981" y="2707791"/>
            <a:ext cx="5142197" cy="13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68370" y="4071168"/>
            <a:ext cx="51924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2EDBE4-D808-8C46-9031-6361B2AC0E86}"/>
              </a:ext>
            </a:extLst>
          </p:cNvPr>
          <p:cNvCxnSpPr>
            <a:cxnSpLocks/>
          </p:cNvCxnSpPr>
          <p:nvPr/>
        </p:nvCxnSpPr>
        <p:spPr>
          <a:xfrm>
            <a:off x="8759765" y="3329105"/>
            <a:ext cx="0" cy="107179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A2057-92BA-F648-B272-67D806224104}"/>
              </a:ext>
            </a:extLst>
          </p:cNvPr>
          <p:cNvCxnSpPr>
            <a:cxnSpLocks/>
          </p:cNvCxnSpPr>
          <p:nvPr/>
        </p:nvCxnSpPr>
        <p:spPr>
          <a:xfrm>
            <a:off x="4050587" y="1981348"/>
            <a:ext cx="14325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A5C262E8-1A88-8E46-BB19-B6395C7DB647}"/>
              </a:ext>
            </a:extLst>
          </p:cNvPr>
          <p:cNvSpPr/>
          <p:nvPr/>
        </p:nvSpPr>
        <p:spPr>
          <a:xfrm>
            <a:off x="6324115" y="1747506"/>
            <a:ext cx="1391772" cy="6430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d:DeleteBook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2B588A-B67B-F14D-BD36-2C64BE0007A1}"/>
              </a:ext>
            </a:extLst>
          </p:cNvPr>
          <p:cNvSpPr/>
          <p:nvPr/>
        </p:nvSpPr>
        <p:spPr>
          <a:xfrm>
            <a:off x="5508620" y="1870415"/>
            <a:ext cx="177135" cy="7060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661C7A-CE87-AB44-B2CA-914DA8D3B501}"/>
              </a:ext>
            </a:extLst>
          </p:cNvPr>
          <p:cNvCxnSpPr>
            <a:cxnSpLocks/>
          </p:cNvCxnSpPr>
          <p:nvPr/>
        </p:nvCxnSpPr>
        <p:spPr>
          <a:xfrm>
            <a:off x="5711283" y="1981348"/>
            <a:ext cx="5893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CFA690-1586-EB45-8F74-953855D59075}"/>
              </a:ext>
            </a:extLst>
          </p:cNvPr>
          <p:cNvCxnSpPr/>
          <p:nvPr/>
        </p:nvCxnSpPr>
        <p:spPr>
          <a:xfrm>
            <a:off x="4104213" y="233471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03C73-7C56-1346-ADBF-EA5A7D9C2677}"/>
              </a:ext>
            </a:extLst>
          </p:cNvPr>
          <p:cNvCxnSpPr>
            <a:cxnSpLocks/>
          </p:cNvCxnSpPr>
          <p:nvPr/>
        </p:nvCxnSpPr>
        <p:spPr>
          <a:xfrm>
            <a:off x="5685755" y="2333732"/>
            <a:ext cx="9746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A38609-56CC-0C4F-8C5C-962BEDE47FCF}"/>
              </a:ext>
            </a:extLst>
          </p:cNvPr>
          <p:cNvCxnSpPr>
            <a:cxnSpLocks/>
          </p:cNvCxnSpPr>
          <p:nvPr/>
        </p:nvCxnSpPr>
        <p:spPr>
          <a:xfrm>
            <a:off x="7001234" y="3166388"/>
            <a:ext cx="16428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A3D0A3E-76EA-5749-AC0D-FFC75253BEE1}"/>
              </a:ext>
            </a:extLst>
          </p:cNvPr>
          <p:cNvSpPr/>
          <p:nvPr/>
        </p:nvSpPr>
        <p:spPr>
          <a:xfrm>
            <a:off x="7343135" y="3319913"/>
            <a:ext cx="1219200" cy="76272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4E43DD-F2D5-3245-8FDA-E0369EC8C282}"/>
              </a:ext>
            </a:extLst>
          </p:cNvPr>
          <p:cNvCxnSpPr>
            <a:cxnSpLocks/>
          </p:cNvCxnSpPr>
          <p:nvPr/>
        </p:nvCxnSpPr>
        <p:spPr>
          <a:xfrm>
            <a:off x="7020001" y="3429000"/>
            <a:ext cx="3231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706F236-ACA4-954F-9AED-9878C61B0DBE}"/>
              </a:ext>
            </a:extLst>
          </p:cNvPr>
          <p:cNvSpPr/>
          <p:nvPr/>
        </p:nvSpPr>
        <p:spPr>
          <a:xfrm>
            <a:off x="7937668" y="40185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AE37B8-3CBD-0949-AA09-02520B86F48C}"/>
              </a:ext>
            </a:extLst>
          </p:cNvPr>
          <p:cNvCxnSpPr>
            <a:cxnSpLocks/>
          </p:cNvCxnSpPr>
          <p:nvPr/>
        </p:nvCxnSpPr>
        <p:spPr>
          <a:xfrm>
            <a:off x="7009529" y="4145644"/>
            <a:ext cx="9746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74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Sihan Yang</cp:lastModifiedBy>
  <cp:revision>113</cp:revision>
  <dcterms:created xsi:type="dcterms:W3CDTF">2016-07-22T14:33:02Z</dcterms:created>
  <dcterms:modified xsi:type="dcterms:W3CDTF">2019-04-02T07:22:05Z</dcterms:modified>
</cp:coreProperties>
</file>