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96" y="7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0680" y="3391654"/>
            <a:ext cx="15722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deleteModuleTaken(m)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2319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saveGradTrak(GradTrak)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2018-12-15T14:05:39Z</dcterms:created>
  <dcterms:modified xsi:type="dcterms:W3CDTF">2019-04-11T02:49:13Z</dcterms:modified>
</cp:coreProperties>
</file>