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262" y="-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3A1B-4E55-48BE-BBEA-F95339296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33CF8-28C9-49F0-8BBC-3160A7A7C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E62B-C5C6-491E-8FEB-8A59A05E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1912-1F37-4814-AF54-D597C008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3BEF-4738-42D8-9D54-6A7D3157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292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B3FC-A541-47D3-8ED5-D0F6B10C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42B8B-F73C-460C-A8A5-49D175C1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363A-2677-4458-A213-79195239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1726-DB95-47E6-86CF-8638B30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C9BA-D5D5-41BA-A8C0-559DAD6E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81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44FD3-B1E4-48D8-9428-CD30E5EB9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E348E-47D8-462B-931D-30950811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6C39-73E7-48C8-90ED-55C1605E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73E7-0189-4B4A-99B6-310BE8B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051C-3381-45B7-A426-B7862309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482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5B0C-7C91-431A-A22A-2B2BEDB2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1FD7-7C83-4477-8BF3-D995F504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F6AB-2A13-48CC-87B4-C0331F2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7653-413C-447A-858A-869C6C66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2309-C31B-4DAD-862B-1D82EDD4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35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BC9D-240A-4F82-8C1F-4EF8302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CB556-738F-402F-A176-D6323794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FBD3-C0AE-48F9-BEDD-7951235F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C15D-F40C-4E51-9D1D-6F30EA67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E082-2D7D-4015-88D6-B4E5E574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61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2C4B-7C5B-4C9D-AE96-CE3F3790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88CD-6792-415A-8682-D925101A4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53D18-12C4-4B18-A320-85AC4F7FC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81DEF-8719-4B1A-9093-26B01466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C2E7-C27E-4C55-A700-BB93B852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8BDC4-451B-42FF-B6BF-C0E39B6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4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CB0A-A018-4CCB-B989-AD9839C4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6C-3977-4D9F-847D-6DC60E4F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01F71-6457-4DD4-A904-157E9AAF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95843-4706-44B8-930E-AEA24EC07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AC40B-3775-4FAC-991F-2C957046A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7593D-EF34-488A-AB8F-1074CE60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845F4-FD35-4C85-86DE-530173E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81AD3-34EB-4D1D-9EA5-957A7566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77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55EC-D9C1-48E7-B5E3-538A788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9F8-135C-4134-B71A-3351C900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C1539-6390-4359-A637-FDD44FB9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7556-5566-4071-9606-45F2341A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11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1C86A-E378-4BBE-B257-9978FCB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73256-F63B-4F9B-A77B-ED5126BB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921A-958F-464F-A567-43FA65C0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16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154D-5381-4B4D-9B6B-1E95530F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B105-B152-46E9-9FB2-5C9B83CE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5BB15-1799-450A-8529-74063C846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DAE36-DC50-4CDA-BEC0-19348830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E4EC2-24D8-449D-8EDE-85808532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5E54A-1E7C-41FF-A29C-1DB490F2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55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91E2-27F7-48DF-B49E-4DA666F6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30C0F-C165-4081-84D0-640DC3E35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450C-FA28-42F6-80CD-95A38E3E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5B96D-1259-419C-83D1-8D0DBB8F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D0C5-3170-46BC-888D-6575081F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D96A-BFEA-460E-90D9-921DB33C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34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549FF-569A-4414-9799-428281B5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069A-D9E5-4801-BC00-78285710C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0679A-A4CE-44EC-A197-C96B17348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99CC-B24E-4C4C-977B-77A5B3D21CEB}" type="datetimeFigureOut">
              <a:rPr lang="en-SG" smtClean="0"/>
              <a:pPr/>
              <a:t>13/4/2019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525D-289E-4D06-B39F-7FD44A185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C0D6-942D-497C-8C71-7EA2E683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7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8E3C357E-ABB5-41A9-A5C1-69A02DC38604}"/>
              </a:ext>
            </a:extLst>
          </p:cNvPr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ModuleInfo 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EA49FA-4779-420D-8C5C-EE180E5D79D0}"/>
              </a:ext>
            </a:extLst>
          </p:cNvPr>
          <p:cNvSpPr/>
          <p:nvPr/>
        </p:nvSpPr>
        <p:spPr>
          <a:xfrm>
            <a:off x="3039326" y="287773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ModuleInfoStorage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89FAEFCA-D8A2-4BAE-9465-E32A8C6F0E7B}"/>
              </a:ext>
            </a:extLst>
          </p:cNvPr>
          <p:cNvSpPr/>
          <p:nvPr/>
        </p:nvSpPr>
        <p:spPr>
          <a:xfrm rot="16200000">
            <a:off x="1689531" y="2871977"/>
            <a:ext cx="136169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ModuleInfoManager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196BBDA1-90BC-471E-9E66-AF5E2130C384}"/>
              </a:ext>
            </a:extLst>
          </p:cNvPr>
          <p:cNvSpPr/>
          <p:nvPr/>
        </p:nvSpPr>
        <p:spPr>
          <a:xfrm rot="16200000">
            <a:off x="947208" y="2877094"/>
            <a:ext cx="1236826" cy="4719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ModuleInfoStorage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102">
            <a:extLst>
              <a:ext uri="{FF2B5EF4-FFF2-40B4-BE49-F238E27FC236}">
                <a16:creationId xmlns:a16="http://schemas.microsoft.com/office/drawing/2014/main" id="{89C120DC-1306-4ECC-9BF3-5683387CAC2E}"/>
              </a:ext>
            </a:extLst>
          </p:cNvPr>
          <p:cNvSpPr/>
          <p:nvPr/>
        </p:nvSpPr>
        <p:spPr>
          <a:xfrm rot="16200000">
            <a:off x="1755995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047962-D635-4CCF-960C-774A175EDC0D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2795467" y="3051110"/>
            <a:ext cx="2438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id="{CE8DF955-1F71-4B34-B4E7-21541E34F173}"/>
              </a:ext>
            </a:extLst>
          </p:cNvPr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D4C326-2E1D-4E48-B2BF-4A79B3764A69}"/>
              </a:ext>
            </a:extLst>
          </p:cNvPr>
          <p:cNvCxnSpPr>
            <a:stCxn id="9" idx="3"/>
          </p:cNvCxnSpPr>
          <p:nvPr/>
        </p:nvCxnSpPr>
        <p:spPr>
          <a:xfrm flipV="1">
            <a:off x="1979009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96">
            <a:extLst>
              <a:ext uri="{FF2B5EF4-FFF2-40B4-BE49-F238E27FC236}">
                <a16:creationId xmlns:a16="http://schemas.microsoft.com/office/drawing/2014/main" id="{7C3FF855-EC78-4D5F-8474-B26B4566D6D2}"/>
              </a:ext>
            </a:extLst>
          </p:cNvPr>
          <p:cNvSpPr/>
          <p:nvPr/>
        </p:nvSpPr>
        <p:spPr>
          <a:xfrm>
            <a:off x="2559419" y="296442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4" name="Elbow Connector 63">
            <a:extLst>
              <a:ext uri="{FF2B5EF4-FFF2-40B4-BE49-F238E27FC236}">
                <a16:creationId xmlns:a16="http://schemas.microsoft.com/office/drawing/2014/main" id="{62F90075-15A2-4431-AC19-EB38E0E2218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4549224" y="3039310"/>
            <a:ext cx="97397" cy="121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Isosceles Triangle 102">
            <a:extLst>
              <a:ext uri="{FF2B5EF4-FFF2-40B4-BE49-F238E27FC236}">
                <a16:creationId xmlns:a16="http://schemas.microsoft.com/office/drawing/2014/main" id="{C6DB5BE7-00B3-4309-9989-CC54E9523125}"/>
              </a:ext>
            </a:extLst>
          </p:cNvPr>
          <p:cNvSpPr/>
          <p:nvPr/>
        </p:nvSpPr>
        <p:spPr>
          <a:xfrm rot="5400000" flipV="1">
            <a:off x="4326210" y="296364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id="{1A5EBAA3-4935-4D7A-963D-D7A0DC4A1790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 flipV="1">
            <a:off x="5816456" y="3039309"/>
            <a:ext cx="27954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BBDC8D3D-AD41-43EE-8084-774283A0A20F}"/>
              </a:ext>
            </a:extLst>
          </p:cNvPr>
          <p:cNvSpPr/>
          <p:nvPr/>
        </p:nvSpPr>
        <p:spPr>
          <a:xfrm>
            <a:off x="4646621" y="286593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JsonModuleInfo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5B69C66-C857-4D8B-9B4B-058607D5DEC1}"/>
              </a:ext>
            </a:extLst>
          </p:cNvPr>
          <p:cNvSpPr/>
          <p:nvPr/>
        </p:nvSpPr>
        <p:spPr>
          <a:xfrm>
            <a:off x="6096000" y="286592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ModuleInfo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74AE5BF5-DA18-4BF5-96BE-F42DFE3E455C}"/>
              </a:ext>
            </a:extLst>
          </p:cNvPr>
          <p:cNvSpPr/>
          <p:nvPr/>
        </p:nvSpPr>
        <p:spPr>
          <a:xfrm>
            <a:off x="7514294" y="286592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JsonAdapted</a:t>
            </a:r>
          </a:p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ModuleInfo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Elbow Connector 122">
            <a:extLst>
              <a:ext uri="{FF2B5EF4-FFF2-40B4-BE49-F238E27FC236}">
                <a16:creationId xmlns:a16="http://schemas.microsoft.com/office/drawing/2014/main" id="{A80466DF-9A8C-4296-A612-F392652DC6CD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7296707" y="3039309"/>
            <a:ext cx="217587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9575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>
            <a:extLst>
              <a:ext uri="{FF2B5EF4-FFF2-40B4-BE49-F238E27FC236}">
                <a16:creationId xmlns:a16="http://schemas.microsoft.com/office/drawing/2014/main" id="{56F94869-BF76-4F17-B8D2-64C0F83702A4}"/>
              </a:ext>
            </a:extLst>
          </p:cNvPr>
          <p:cNvSpPr/>
          <p:nvPr/>
        </p:nvSpPr>
        <p:spPr>
          <a:xfrm>
            <a:off x="2171699" y="1269876"/>
            <a:ext cx="7905751" cy="3749164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Course 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BA16EA88-C2C7-410C-957A-245530029433}"/>
              </a:ext>
            </a:extLst>
          </p:cNvPr>
          <p:cNvSpPr/>
          <p:nvPr/>
        </p:nvSpPr>
        <p:spPr>
          <a:xfrm>
            <a:off x="4101274" y="245408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CourseStorage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574F2244-E82E-4A39-8201-0F20AC04E671}"/>
              </a:ext>
            </a:extLst>
          </p:cNvPr>
          <p:cNvSpPr/>
          <p:nvPr/>
        </p:nvSpPr>
        <p:spPr>
          <a:xfrm rot="16200000">
            <a:off x="2757910" y="2465081"/>
            <a:ext cx="136169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CourseManager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5A8B944D-85CA-4F06-BAFF-DE1DC00500B8}"/>
              </a:ext>
            </a:extLst>
          </p:cNvPr>
          <p:cNvSpPr/>
          <p:nvPr/>
        </p:nvSpPr>
        <p:spPr>
          <a:xfrm rot="16200000">
            <a:off x="2015587" y="2470198"/>
            <a:ext cx="1236826" cy="4719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CourseStorage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id="{888D0679-DDB9-4D4A-9F84-6DFCABB03101}"/>
              </a:ext>
            </a:extLst>
          </p:cNvPr>
          <p:cNvSpPr/>
          <p:nvPr/>
        </p:nvSpPr>
        <p:spPr>
          <a:xfrm rot="16200000">
            <a:off x="2824374" y="2545395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995136-A4E9-4FF2-8183-A07811FD144C}"/>
              </a:ext>
            </a:extLst>
          </p:cNvPr>
          <p:cNvCxnSpPr>
            <a:stCxn id="33" idx="3"/>
            <a:endCxn id="26" idx="1"/>
          </p:cNvCxnSpPr>
          <p:nvPr/>
        </p:nvCxnSpPr>
        <p:spPr>
          <a:xfrm>
            <a:off x="3871588" y="2627464"/>
            <a:ext cx="22968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D610C2FE-E62E-49E1-AACE-3381B175365E}"/>
              </a:ext>
            </a:extLst>
          </p:cNvPr>
          <p:cNvCxnSpPr>
            <a:cxnSpLocks/>
          </p:cNvCxnSpPr>
          <p:nvPr/>
        </p:nvCxnSpPr>
        <p:spPr>
          <a:xfrm>
            <a:off x="1978470" y="263315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492FC5-04FB-4953-B342-91BA71C863D6}"/>
              </a:ext>
            </a:extLst>
          </p:cNvPr>
          <p:cNvCxnSpPr>
            <a:stCxn id="29" idx="3"/>
          </p:cNvCxnSpPr>
          <p:nvPr/>
        </p:nvCxnSpPr>
        <p:spPr>
          <a:xfrm flipV="1">
            <a:off x="3047388" y="2633156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Flowchart: Decision 96">
            <a:extLst>
              <a:ext uri="{FF2B5EF4-FFF2-40B4-BE49-F238E27FC236}">
                <a16:creationId xmlns:a16="http://schemas.microsoft.com/office/drawing/2014/main" id="{53A91D57-6DE4-4327-A250-7EB9B16DA334}"/>
              </a:ext>
            </a:extLst>
          </p:cNvPr>
          <p:cNvSpPr/>
          <p:nvPr/>
        </p:nvSpPr>
        <p:spPr>
          <a:xfrm>
            <a:off x="3635540" y="254077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63">
            <a:extLst>
              <a:ext uri="{FF2B5EF4-FFF2-40B4-BE49-F238E27FC236}">
                <a16:creationId xmlns:a16="http://schemas.microsoft.com/office/drawing/2014/main" id="{B035F1D6-902B-421A-AC76-2B823BCBBA4B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5628841" y="2632414"/>
            <a:ext cx="861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Isosceles Triangle 102">
            <a:extLst>
              <a:ext uri="{FF2B5EF4-FFF2-40B4-BE49-F238E27FC236}">
                <a16:creationId xmlns:a16="http://schemas.microsoft.com/office/drawing/2014/main" id="{7157F904-26F1-42F8-A374-116B6E6D5EC8}"/>
              </a:ext>
            </a:extLst>
          </p:cNvPr>
          <p:cNvSpPr/>
          <p:nvPr/>
        </p:nvSpPr>
        <p:spPr>
          <a:xfrm rot="5400000" flipV="1">
            <a:off x="5405827" y="254465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1815D5C3-5E0A-46DA-8A82-53D42C678122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6884835" y="2632413"/>
            <a:ext cx="27954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755E1C97-945F-4113-95C6-62D42DCC9928}"/>
              </a:ext>
            </a:extLst>
          </p:cNvPr>
          <p:cNvSpPr/>
          <p:nvPr/>
        </p:nvSpPr>
        <p:spPr>
          <a:xfrm>
            <a:off x="5715000" y="2459034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JsonCourse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53ED7ABB-7BCC-43F9-8679-0EF8AE926375}"/>
              </a:ext>
            </a:extLst>
          </p:cNvPr>
          <p:cNvSpPr/>
          <p:nvPr/>
        </p:nvSpPr>
        <p:spPr>
          <a:xfrm>
            <a:off x="7164379" y="2459033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CourseList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EDE5ED31-578C-48BF-B772-D57F76DB8922}"/>
              </a:ext>
            </a:extLst>
          </p:cNvPr>
          <p:cNvSpPr/>
          <p:nvPr/>
        </p:nvSpPr>
        <p:spPr>
          <a:xfrm>
            <a:off x="8578446" y="24590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JsonAdapted</a:t>
            </a:r>
          </a:p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Course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Elbow Connector 122">
            <a:extLst>
              <a:ext uri="{FF2B5EF4-FFF2-40B4-BE49-F238E27FC236}">
                <a16:creationId xmlns:a16="http://schemas.microsoft.com/office/drawing/2014/main" id="{954ED4D8-9949-42C2-B54D-9FEE0DB4D93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365086" y="2632413"/>
            <a:ext cx="213360" cy="0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9BE86EC7-CB1B-4965-9C4E-B5ED6E757B87}"/>
              </a:ext>
            </a:extLst>
          </p:cNvPr>
          <p:cNvSpPr/>
          <p:nvPr/>
        </p:nvSpPr>
        <p:spPr>
          <a:xfrm>
            <a:off x="8524845" y="3429000"/>
            <a:ext cx="1347874" cy="466728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&lt;&lt;interface&gt;&gt;</a:t>
            </a:r>
          </a:p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3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CourseRequirement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D04A29-8588-4FA9-A533-7665719B6F10}"/>
              </a:ext>
            </a:extLst>
          </p:cNvPr>
          <p:cNvCxnSpPr>
            <a:cxnSpLocks/>
            <a:stCxn id="43" idx="3"/>
            <a:endCxn id="41" idx="0"/>
          </p:cNvCxnSpPr>
          <p:nvPr/>
        </p:nvCxnSpPr>
        <p:spPr>
          <a:xfrm>
            <a:off x="9198782" y="3065544"/>
            <a:ext cx="0" cy="3634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Flowchart: Decision 96">
            <a:extLst>
              <a:ext uri="{FF2B5EF4-FFF2-40B4-BE49-F238E27FC236}">
                <a16:creationId xmlns:a16="http://schemas.microsoft.com/office/drawing/2014/main" id="{B2847221-54B2-4969-98CD-BFA74E5EC9DA}"/>
              </a:ext>
            </a:extLst>
          </p:cNvPr>
          <p:cNvSpPr/>
          <p:nvPr/>
        </p:nvSpPr>
        <p:spPr>
          <a:xfrm rot="5400000">
            <a:off x="9080758" y="286083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CF97205F-04D2-4A59-8162-6D1AE11C4511}"/>
              </a:ext>
            </a:extLst>
          </p:cNvPr>
          <p:cNvSpPr/>
          <p:nvPr/>
        </p:nvSpPr>
        <p:spPr>
          <a:xfrm>
            <a:off x="6022665" y="3478966"/>
            <a:ext cx="150951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JsonAdaptedPrimitive</a:t>
            </a:r>
            <a:endParaRPr lang="en-US" sz="103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CourseRequirement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1247CEF9-AF0E-42F4-ACE9-000682E8E4B9}"/>
              </a:ext>
            </a:extLst>
          </p:cNvPr>
          <p:cNvSpPr/>
          <p:nvPr/>
        </p:nvSpPr>
        <p:spPr>
          <a:xfrm>
            <a:off x="6022664" y="4325518"/>
            <a:ext cx="150951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JsonAdaptedComposite</a:t>
            </a:r>
            <a:endParaRPr lang="en-US" sz="103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CourseRequirement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649C97A6-184C-4BE3-A0BF-0637665140C6}"/>
              </a:ext>
            </a:extLst>
          </p:cNvPr>
          <p:cNvCxnSpPr>
            <a:cxnSpLocks/>
            <a:stCxn id="53" idx="3"/>
            <a:endCxn id="46" idx="3"/>
          </p:cNvCxnSpPr>
          <p:nvPr/>
        </p:nvCxnSpPr>
        <p:spPr>
          <a:xfrm flipH="1" flipV="1">
            <a:off x="7532177" y="3652346"/>
            <a:ext cx="799058" cy="1001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Isosceles Triangle 102">
            <a:extLst>
              <a:ext uri="{FF2B5EF4-FFF2-40B4-BE49-F238E27FC236}">
                <a16:creationId xmlns:a16="http://schemas.microsoft.com/office/drawing/2014/main" id="{547849BE-7F79-4F0D-AC3B-10147DFFBFCC}"/>
              </a:ext>
            </a:extLst>
          </p:cNvPr>
          <p:cNvSpPr/>
          <p:nvPr/>
        </p:nvSpPr>
        <p:spPr>
          <a:xfrm rot="16200000" flipV="1">
            <a:off x="8283744" y="357460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B5E54620-E9C6-48BB-935C-E1D556BE6930}"/>
              </a:ext>
            </a:extLst>
          </p:cNvPr>
          <p:cNvCxnSpPr>
            <a:cxnSpLocks/>
            <a:stCxn id="53" idx="3"/>
            <a:endCxn id="51" idx="3"/>
          </p:cNvCxnSpPr>
          <p:nvPr/>
        </p:nvCxnSpPr>
        <p:spPr>
          <a:xfrm rot="10800000" flipV="1">
            <a:off x="7532177" y="3662364"/>
            <a:ext cx="799059" cy="8365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Flowchart: Decision 96">
            <a:extLst>
              <a:ext uri="{FF2B5EF4-FFF2-40B4-BE49-F238E27FC236}">
                <a16:creationId xmlns:a16="http://schemas.microsoft.com/office/drawing/2014/main" id="{B50FED20-BC5D-4009-A0CD-AFD96F40CBDB}"/>
              </a:ext>
            </a:extLst>
          </p:cNvPr>
          <p:cNvSpPr/>
          <p:nvPr/>
        </p:nvSpPr>
        <p:spPr>
          <a:xfrm>
            <a:off x="6659396" y="4702097"/>
            <a:ext cx="236048" cy="247193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F003FBB7-C3F2-4E6C-AC2F-AF529752A286}"/>
              </a:ext>
            </a:extLst>
          </p:cNvPr>
          <p:cNvCxnSpPr>
            <a:cxnSpLocks/>
            <a:stCxn id="41" idx="2"/>
            <a:endCxn id="63" idx="3"/>
          </p:cNvCxnSpPr>
          <p:nvPr/>
        </p:nvCxnSpPr>
        <p:spPr>
          <a:xfrm rot="5400000">
            <a:off x="7582130" y="3209042"/>
            <a:ext cx="929966" cy="23033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07A80A-557A-4EAC-AAAA-6FE5A175EB88}"/>
              </a:ext>
            </a:extLst>
          </p:cNvPr>
          <p:cNvSpPr txBox="1"/>
          <p:nvPr/>
        </p:nvSpPr>
        <p:spPr>
          <a:xfrm>
            <a:off x="9198782" y="3891280"/>
            <a:ext cx="276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78" name="Flowchart: Decision 96">
            <a:extLst>
              <a:ext uri="{FF2B5EF4-FFF2-40B4-BE49-F238E27FC236}">
                <a16:creationId xmlns:a16="http://schemas.microsoft.com/office/drawing/2014/main" id="{27A985C9-FF5C-4439-B1E5-647FA5B62961}"/>
              </a:ext>
            </a:extLst>
          </p:cNvPr>
          <p:cNvSpPr/>
          <p:nvPr/>
        </p:nvSpPr>
        <p:spPr>
          <a:xfrm rot="10800000">
            <a:off x="5768530" y="356565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79" name="Elbow Connector 63">
            <a:extLst>
              <a:ext uri="{FF2B5EF4-FFF2-40B4-BE49-F238E27FC236}">
                <a16:creationId xmlns:a16="http://schemas.microsoft.com/office/drawing/2014/main" id="{371272D4-495D-4617-904F-6B8453FE5A40}"/>
              </a:ext>
            </a:extLst>
          </p:cNvPr>
          <p:cNvCxnSpPr>
            <a:cxnSpLocks/>
            <a:stCxn id="83" idx="3"/>
            <a:endCxn id="78" idx="3"/>
          </p:cNvCxnSpPr>
          <p:nvPr/>
        </p:nvCxnSpPr>
        <p:spPr>
          <a:xfrm flipV="1">
            <a:off x="5375323" y="3652346"/>
            <a:ext cx="393207" cy="50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 8">
            <a:extLst>
              <a:ext uri="{FF2B5EF4-FFF2-40B4-BE49-F238E27FC236}">
                <a16:creationId xmlns:a16="http://schemas.microsoft.com/office/drawing/2014/main" id="{AF08BB85-0EB0-4CAA-B658-373753D7CDAC}"/>
              </a:ext>
            </a:extLst>
          </p:cNvPr>
          <p:cNvSpPr/>
          <p:nvPr/>
        </p:nvSpPr>
        <p:spPr>
          <a:xfrm>
            <a:off x="4080640" y="3483975"/>
            <a:ext cx="129468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3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A4E9BA-2CBC-46DC-B4C4-07E065E086C7}"/>
              </a:ext>
            </a:extLst>
          </p:cNvPr>
          <p:cNvSpPr txBox="1"/>
          <p:nvPr/>
        </p:nvSpPr>
        <p:spPr>
          <a:xfrm>
            <a:off x="5362698" y="3421074"/>
            <a:ext cx="433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6">
                    <a:lumMod val="75000"/>
                  </a:schemeClr>
                </a:solidFill>
              </a:rPr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55445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Anandakkoomar</dc:creator>
  <cp:lastModifiedBy>Yi Quan Lee</cp:lastModifiedBy>
  <cp:revision>8</cp:revision>
  <dcterms:created xsi:type="dcterms:W3CDTF">2019-04-06T12:29:37Z</dcterms:created>
  <dcterms:modified xsi:type="dcterms:W3CDTF">2019-04-13T16:25:33Z</dcterms:modified>
</cp:coreProperties>
</file>