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792" y="22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62400"/>
            <a:ext cx="1093635" cy="26640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ModuleTaken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2" y="4228801"/>
            <a:ext cx="126607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ModuleTakenCard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90538" y="3393613"/>
            <a:ext cx="122757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87073" y="3104326"/>
            <a:ext cx="2061222" cy="4245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03265" y="2268896"/>
            <a:ext cx="180960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2019-04-14T06:17:32Z</dcterms:modified>
</cp:coreProperties>
</file>