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6987765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8903007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gt2: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7626409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4208515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922247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gt2: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3544754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</a:t>
                      </a:r>
                      <a:r>
                        <a:rPr lang="en-SG" sz="1800" u="sng" dirty="0" smtClean="0"/>
                        <a:t>GradTrak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39</cp:revision>
  <dcterms:created xsi:type="dcterms:W3CDTF">2017-07-27T00:35:51Z</dcterms:created>
  <dcterms:modified xsi:type="dcterms:W3CDTF">2019-03-31T14:48:42Z</dcterms:modified>
</cp:coreProperties>
</file>