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0C6E-3147-4E4B-A1E5-05B6A586F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9943A-6ECC-4F86-8902-DD9431B48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93008-D8B4-484B-A9CA-CDE73CE9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A186-2458-4896-9E79-65BD71FA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78AF-C70A-46AA-8535-3F407211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4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4B2C-BAD5-40F2-80A5-88E665E8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78BD9-CEB2-47D2-BBF5-55342939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C93D-3C8A-4CC8-9429-C7704238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B110-71C7-47BE-A039-B9F805CC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DE7BF-CFA2-40FE-96D1-0A6562E3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71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22840-43C7-4DD1-89A3-235F53C6D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3DB3D-0C2C-453C-A072-0DF853BA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85F9D-8BA4-4313-B985-312F54A9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715B9-818D-4863-86F2-E71EC87B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0CCF-0AB9-4B80-B925-693258BF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18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8827-7723-478E-9770-A9943299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BBC7-85C2-4C28-B96A-26F8E41B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1C79-9CF8-403A-8A50-A8B8BF26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45D7-537F-4CE0-9D19-CF17981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4967-DE6C-44E9-8357-47233699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57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8B97-5C6B-431D-83A7-0186F4E6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E383-F257-4EFC-9FC0-8172C8CBB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17A93-165F-4949-8CC3-1D2049B8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2C1-DB55-40DD-A058-86E01084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F770-EE9B-4054-96AF-5353C867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8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9BFB-7543-4A7F-8018-FA8AFE7F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99BF-7C5B-49CF-92D1-F6EEE14F2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8A901-45A2-4067-8FC8-B5BC240E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50B7-475C-4C25-AFAF-D821320C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A426-E613-4170-AE01-68E579DD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6B126-DFC8-4F08-9753-F93B383A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1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3740-9A1B-456F-9202-84533DA1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B0D30-58D3-445B-80C8-F86B4E3C2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7B649-FD6D-4A12-9583-F9FA486DD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A725C-A331-4F9C-8B57-46BE7FF16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0B5AF-FC2C-4582-BFCA-F1C0447C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672DF-5008-464B-B277-69DD10A9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7B088-9AC2-4202-BDFA-50CF6904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91834-B050-41AC-BEA2-C6592A91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17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BF13-68AF-4071-B28C-3F315BDC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9AED0-79F5-4CE0-AD0E-C45D655F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29512-341D-4541-8FE6-D2FCE75C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0D51D-943B-4374-8A4B-BB840E4F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41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5D74D-2FFA-41D4-9696-F8AD12A3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11CCD-2F16-4CEA-8356-74119A63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EECF8-0878-416D-871B-995FDCC0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115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3DD3-B422-41ED-A542-F9F56479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61F4-8005-40A0-8DAE-096960D5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288D5-8AAC-4F3D-85E3-AE09668F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95979-1171-409E-8C6C-7BFDAD0A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402-B3EF-46F5-81A6-90B5A7E0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C6487-3E2D-4F47-85EE-50345D23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22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E8C7-BFDF-4E6F-BDAB-C07A8ADF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9B500-224F-4CC1-BE71-79558C1CD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7E8E9-F6BC-4428-868F-30BAAE326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E7261-323B-4CCB-8879-7FC1B439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2112-839B-4984-AAA6-82A19A57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FDE6C-E3C5-4C6F-9347-B6C03242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67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95599-2D66-4DFB-9D4C-6DCCB059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0EF1-37F2-426D-A4E5-B8EB6C86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D8154-042C-426E-9285-14ABB9831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A87D-A3A2-45F7-97B4-72A0B9446369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5083-323E-4B30-86A1-26F1AEC3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399D-A0F7-4D50-BA19-43585D21C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E369-3712-436A-977B-AAB56E42B0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09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3A14-FE66-4BAF-9506-77DFE4F2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66ECC-9D97-4B0B-AB4D-DFA6FE166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596FB2-2634-4185-8A8D-EF2EA9189CEA}"/>
              </a:ext>
            </a:extLst>
          </p:cNvPr>
          <p:cNvSpPr txBox="1"/>
          <p:nvPr/>
        </p:nvSpPr>
        <p:spPr>
          <a:xfrm>
            <a:off x="6497261" y="128840"/>
            <a:ext cx="1849228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(a) Task Bar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66C700-ACAA-4A81-A222-CFFB9B846FEF}"/>
              </a:ext>
            </a:extLst>
          </p:cNvPr>
          <p:cNvCxnSpPr>
            <a:cxnSpLocks/>
          </p:cNvCxnSpPr>
          <p:nvPr/>
        </p:nvCxnSpPr>
        <p:spPr>
          <a:xfrm flipH="1">
            <a:off x="877412" y="283848"/>
            <a:ext cx="561984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A3A0466-9F92-4BCF-95F6-63B93BBBF22A}"/>
              </a:ext>
            </a:extLst>
          </p:cNvPr>
          <p:cNvGrpSpPr/>
          <p:nvPr/>
        </p:nvGrpSpPr>
        <p:grpSpPr>
          <a:xfrm>
            <a:off x="0" y="146597"/>
            <a:ext cx="12192000" cy="6496719"/>
            <a:chOff x="0" y="93329"/>
            <a:chExt cx="12192000" cy="649671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44090A8-AB05-4AEE-AB9D-8C4DB9666BFE}"/>
                </a:ext>
              </a:extLst>
            </p:cNvPr>
            <p:cNvGrpSpPr/>
            <p:nvPr/>
          </p:nvGrpSpPr>
          <p:grpSpPr>
            <a:xfrm>
              <a:off x="0" y="183738"/>
              <a:ext cx="12192000" cy="6406310"/>
              <a:chOff x="0" y="130469"/>
              <a:chExt cx="12192000" cy="640631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8D0805D-4201-4807-B31A-9F2C2D41D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30469"/>
                <a:ext cx="12192000" cy="6328138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87CEC0-0FB1-4A8E-88DE-85649FFE2B74}"/>
                  </a:ext>
                </a:extLst>
              </p:cNvPr>
              <p:cNvGrpSpPr/>
              <p:nvPr/>
            </p:nvGrpSpPr>
            <p:grpSpPr>
              <a:xfrm>
                <a:off x="1524001" y="568706"/>
                <a:ext cx="4672613" cy="382533"/>
                <a:chOff x="1524001" y="568706"/>
                <a:chExt cx="5720177" cy="382533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131F60EF-F417-4691-A170-CAB72A431063}"/>
                    </a:ext>
                  </a:extLst>
                </p:cNvPr>
                <p:cNvCxnSpPr>
                  <a:cxnSpLocks/>
                  <a:stCxn id="16" idx="1"/>
                </p:cNvCxnSpPr>
                <p:nvPr/>
              </p:nvCxnSpPr>
              <p:spPr>
                <a:xfrm flipH="1">
                  <a:off x="1524001" y="753372"/>
                  <a:ext cx="3456366" cy="18988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441DD1-55AE-4AA5-BF6C-E36176D89F86}"/>
                    </a:ext>
                  </a:extLst>
                </p:cNvPr>
                <p:cNvSpPr txBox="1"/>
                <p:nvPr/>
              </p:nvSpPr>
              <p:spPr>
                <a:xfrm>
                  <a:off x="4980367" y="568706"/>
                  <a:ext cx="2263811" cy="36933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(a) Command Box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9C755F-9957-4AB8-8E43-FDD12FDACDBF}"/>
                    </a:ext>
                  </a:extLst>
                </p:cNvPr>
                <p:cNvSpPr txBox="1"/>
                <p:nvPr/>
              </p:nvSpPr>
              <p:spPr>
                <a:xfrm>
                  <a:off x="4980366" y="581907"/>
                  <a:ext cx="2263811" cy="36933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(b) Command Box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AC3C583-CBE9-488D-89BA-5BA0F8697B45}"/>
                  </a:ext>
                </a:extLst>
              </p:cNvPr>
              <p:cNvGrpSpPr/>
              <p:nvPr/>
            </p:nvGrpSpPr>
            <p:grpSpPr>
              <a:xfrm>
                <a:off x="1683200" y="5835015"/>
                <a:ext cx="2504986" cy="701764"/>
                <a:chOff x="1640886" y="5708253"/>
                <a:chExt cx="2504986" cy="701764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7108EF5-B728-4F24-B2F6-2D20ECBF0CD0}"/>
                    </a:ext>
                  </a:extLst>
                </p:cNvPr>
                <p:cNvCxnSpPr>
                  <a:cxnSpLocks/>
                  <a:stCxn id="24" idx="0"/>
                </p:cNvCxnSpPr>
                <p:nvPr/>
              </p:nvCxnSpPr>
              <p:spPr>
                <a:xfrm flipH="1" flipV="1">
                  <a:off x="1768135" y="5708253"/>
                  <a:ext cx="1125244" cy="332432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B97B1CB-1DEC-4571-8897-9743781A2FBA}"/>
                    </a:ext>
                  </a:extLst>
                </p:cNvPr>
                <p:cNvSpPr txBox="1"/>
                <p:nvPr/>
              </p:nvSpPr>
              <p:spPr>
                <a:xfrm>
                  <a:off x="1640886" y="6040685"/>
                  <a:ext cx="2504986" cy="36933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/>
                    <a:t>(e) Modules Taken Panel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43941F3-58A7-47B0-B5A2-9B8CA03A5D57}"/>
                  </a:ext>
                </a:extLst>
              </p:cNvPr>
              <p:cNvGrpSpPr/>
              <p:nvPr/>
            </p:nvGrpSpPr>
            <p:grpSpPr>
              <a:xfrm>
                <a:off x="1278385" y="1088505"/>
                <a:ext cx="2698811" cy="400527"/>
                <a:chOff x="1260629" y="1122363"/>
                <a:chExt cx="2698811" cy="400527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0F3A468-8D0B-4C56-A25B-82EB06399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0629" y="1122363"/>
                  <a:ext cx="1331651" cy="22851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1B4F988-4813-4DB6-B32B-84181C897AAE}"/>
                    </a:ext>
                  </a:extLst>
                </p:cNvPr>
                <p:cNvSpPr txBox="1"/>
                <p:nvPr/>
              </p:nvSpPr>
              <p:spPr>
                <a:xfrm>
                  <a:off x="2379218" y="1153558"/>
                  <a:ext cx="1580222" cy="36933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(c) Result Box</a:t>
                  </a: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10BD768-D287-43C2-9088-A0090FEC8B5A}"/>
                </a:ext>
              </a:extLst>
            </p:cNvPr>
            <p:cNvGrpSpPr/>
            <p:nvPr/>
          </p:nvGrpSpPr>
          <p:grpSpPr>
            <a:xfrm>
              <a:off x="7554898" y="951239"/>
              <a:ext cx="2823097" cy="957460"/>
              <a:chOff x="1262705" y="1135564"/>
              <a:chExt cx="2823097" cy="957460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CED1B17-DAB4-401D-8D7B-569B4E1C98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2705" y="1338224"/>
                <a:ext cx="1116513" cy="754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824734-D843-4E84-81B1-BFC1CE030131}"/>
                  </a:ext>
                </a:extLst>
              </p:cNvPr>
              <p:cNvSpPr txBox="1"/>
              <p:nvPr/>
            </p:nvSpPr>
            <p:spPr>
              <a:xfrm>
                <a:off x="2379217" y="1135564"/>
                <a:ext cx="1706585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(d) Result Panel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CD6CD8F-2172-4560-AFB2-751B55820F27}"/>
                </a:ext>
              </a:extLst>
            </p:cNvPr>
            <p:cNvGrpSpPr/>
            <p:nvPr/>
          </p:nvGrpSpPr>
          <p:grpSpPr>
            <a:xfrm>
              <a:off x="877412" y="93329"/>
              <a:ext cx="7469077" cy="369332"/>
              <a:chOff x="877412" y="93329"/>
              <a:chExt cx="7469077" cy="36933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7B34DE-2BCF-4F73-BEF2-F64FE66D7B98}"/>
                  </a:ext>
                </a:extLst>
              </p:cNvPr>
              <p:cNvSpPr txBox="1"/>
              <p:nvPr/>
            </p:nvSpPr>
            <p:spPr>
              <a:xfrm>
                <a:off x="6497261" y="93329"/>
                <a:ext cx="1849228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(a) Task Bar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F9F7A12-F0BE-4249-8AFC-E7F7EE0BE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7412" y="248337"/>
                <a:ext cx="5619849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209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651C-C27F-415F-BCCC-5EB12F5C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EC31-D6DD-464C-A10F-886A6162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5B2BC-F4B9-4889-AE30-1265D74A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" y="-4216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2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Yi Quan</dc:creator>
  <cp:lastModifiedBy>Lee Yi Quan</cp:lastModifiedBy>
  <cp:revision>5</cp:revision>
  <dcterms:created xsi:type="dcterms:W3CDTF">2019-04-01T13:28:04Z</dcterms:created>
  <dcterms:modified xsi:type="dcterms:W3CDTF">2019-04-01T14:54:11Z</dcterms:modified>
</cp:coreProperties>
</file>