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4AE7-2D6A-4001-BB45-5DF590CE5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59C13-C978-41F6-9ED3-589675E9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E2770-D8C3-47FC-9722-96BD4B03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51E1-B049-4D08-940E-81740337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9D144-55EC-4377-A0E7-C7523BC9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97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A91B-B799-4541-8C4B-655232B6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ED2A2-E21F-44FD-A40F-06AB69FBD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0EA8-A125-4B72-BB91-461C2BAD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FAE4-E22A-492D-8618-8FB42093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5D5F-B413-41B7-80D9-58E86BBA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4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9101E-18D1-4B2B-8D85-6CA915D57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115E3-658E-4DD2-961C-7564B143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7FE4-B37F-4BD5-93CE-1AD48BFD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331F-1667-4C6E-8261-8D5779AE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E26E-6C56-4090-AC50-DD394187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47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E3A6-B42E-4E4A-B468-9D38AC01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AC5D-27E2-4AB5-8D3E-19F553BB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FB18-59D3-4A88-AF2E-11AE2F0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AA0B-0D67-4541-B792-0215F784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8347-72B0-4271-8E8F-6C5D5D41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72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B01C-07E1-4268-8F25-E1CE2583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E4BF-1525-4EEF-AE1D-3ADD6ABDC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21115-DC50-42FB-9ECC-2EC8C6A2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6AA2-4103-4600-9B48-37400CD5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CE3E2-11AD-4362-87CC-487F9485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861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6233-1A29-4DBD-B743-990EF283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9D59-18A9-40DF-B890-F8903511C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30CFE-D999-46C9-B382-5E079BEC5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9D7F2-26F5-446A-A891-C3FE1BF0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0DF46-651B-4B24-82D8-DA111A1F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0BE49-57DD-495F-8BC2-C03A075B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88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32F8-0700-437C-885E-5EC73903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55EA4-364C-49A5-ACC8-3B9C3385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65D1D-51AC-4BAF-935C-7659C3755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8CEC-3FBF-45F9-8AD7-ABBFDF96E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66EF1-23E2-411E-805C-B45B64A88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882D3-9A37-4747-9CD6-109266F2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075A5-9E2D-4A9A-9CEC-0FA9B247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EBD43-0A54-4A4E-8507-3B5F1FFE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5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D691-AA4A-44A0-8985-850BE66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49AEF-96F6-49DA-8CCE-03AA66DA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9A52E-B83B-4BF8-8412-409A925F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4EA8C-AC58-480C-8754-75D0F187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992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5A32A-DAFC-469A-A519-391B6FBC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BA4B4-7A8D-4C61-98D6-259E725C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604F-3808-4775-8786-4BD74224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90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D6DD-43A6-43BC-B748-C706D0D7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37D1-3431-4E09-8E64-857EB62B5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FAFF4-841F-414D-9DD3-C0256119E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8CAD2-ADE9-4E92-9534-036E2094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998C3-DE8B-4778-997B-9DF7C9A5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5E935-C4C6-48F2-AAA9-746BDDDF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24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914F-C9C2-42F1-ADC1-0DAC457F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6DE60-2516-4493-A068-8BFF72261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C1847-7D58-4FD1-9936-23662A8F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88E7F-7D87-4383-8FB9-718700F1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3666D-284B-4A7D-AC15-853B949E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8E766-2BA0-4187-A9E5-44D52858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18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7E425-344A-4372-967C-383AF30D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8AC8E-0CEA-4A17-98CA-E776C703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06EC-6C40-4847-A128-B1497BAF4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2102-0E18-4325-9252-0737A4E2462E}" type="datetimeFigureOut">
              <a:rPr lang="en-SG" smtClean="0"/>
              <a:t>12/4/2019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ED19-760C-4725-A746-E1EC2D40B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F06AD-D65E-40EF-B1DD-899C98B6B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BE14A-54D4-4F42-B3E3-ACB5C9758B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1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92C73-DF20-43FF-8F5F-ED1790B51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4" y="1100888"/>
            <a:ext cx="11209991" cy="46562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A09FF7-09FC-4FE8-8CAC-E90AA9F373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49078" y="5252438"/>
            <a:ext cx="1222308" cy="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6F2661-D71A-426A-8108-FD688E15FFAC}"/>
              </a:ext>
            </a:extLst>
          </p:cNvPr>
          <p:cNvSpPr txBox="1"/>
          <p:nvPr/>
        </p:nvSpPr>
        <p:spPr>
          <a:xfrm>
            <a:off x="6671386" y="5067772"/>
            <a:ext cx="5029609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(4) Requirement progress bar and percentage 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3790EC-E40B-4385-921B-A5A1ED2E6BEF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558285" y="4074350"/>
            <a:ext cx="265153" cy="299066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5075A9-E7E0-488F-B07F-603C9E63B701}"/>
              </a:ext>
            </a:extLst>
          </p:cNvPr>
          <p:cNvSpPr txBox="1"/>
          <p:nvPr/>
        </p:nvSpPr>
        <p:spPr>
          <a:xfrm>
            <a:off x="7240557" y="1717709"/>
            <a:ext cx="3564289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(2) Requirement Description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905EBC-9095-4D56-992C-15F9E9C03D89}"/>
              </a:ext>
            </a:extLst>
          </p:cNvPr>
          <p:cNvSpPr txBox="1"/>
          <p:nvPr/>
        </p:nvSpPr>
        <p:spPr>
          <a:xfrm>
            <a:off x="4251651" y="1189489"/>
            <a:ext cx="2830284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(1) Requirement Name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4294A9-C11F-444E-A84A-E9D1DE18F17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811629" y="1374155"/>
            <a:ext cx="14400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E7520D-A534-418A-8EAB-FA2FBDB09B9B}"/>
              </a:ext>
            </a:extLst>
          </p:cNvPr>
          <p:cNvCxnSpPr>
            <a:cxnSpLocks/>
          </p:cNvCxnSpPr>
          <p:nvPr/>
        </p:nvCxnSpPr>
        <p:spPr>
          <a:xfrm flipH="1">
            <a:off x="1670180" y="3233996"/>
            <a:ext cx="62048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D08D792-410C-49DD-B638-7FCD3C131005}"/>
              </a:ext>
            </a:extLst>
          </p:cNvPr>
          <p:cNvSpPr txBox="1"/>
          <p:nvPr/>
        </p:nvSpPr>
        <p:spPr>
          <a:xfrm>
            <a:off x="7875038" y="3049330"/>
            <a:ext cx="2556586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(3) Requirement Type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ED1070E-239B-42B2-AF3A-1BCE74FFD377}"/>
              </a:ext>
            </a:extLst>
          </p:cNvPr>
          <p:cNvCxnSpPr>
            <a:cxnSpLocks/>
          </p:cNvCxnSpPr>
          <p:nvPr/>
        </p:nvCxnSpPr>
        <p:spPr>
          <a:xfrm rot="10800000">
            <a:off x="2528597" y="1647422"/>
            <a:ext cx="4711963" cy="256580"/>
          </a:xfrm>
          <a:prstGeom prst="bentConnector3">
            <a:avLst>
              <a:gd name="adj1" fmla="val 9990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08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Quan Lee</dc:creator>
  <cp:lastModifiedBy>Yi Quan Lee</cp:lastModifiedBy>
  <cp:revision>5</cp:revision>
  <dcterms:created xsi:type="dcterms:W3CDTF">2019-04-12T07:37:37Z</dcterms:created>
  <dcterms:modified xsi:type="dcterms:W3CDTF">2019-04-12T08:28:11Z</dcterms:modified>
</cp:coreProperties>
</file>