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47" autoAdjust="0"/>
  </p:normalViewPr>
  <p:slideViewPr>
    <p:cSldViewPr>
      <p:cViewPr>
        <p:scale>
          <a:sx n="75" d="100"/>
          <a:sy n="75" d="100"/>
        </p:scale>
        <p:origin x="1157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F6FD-AAF1-4CFD-94AC-E8B644795DCE}" type="datetimeFigureOut">
              <a:rPr lang="en-SG" smtClean="0"/>
              <a:pPr/>
              <a:t>14/4/2019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/>
          <p:nvPr/>
        </p:nvSpPr>
        <p:spPr>
          <a:xfrm>
            <a:off x="5779346" y="224324"/>
            <a:ext cx="7792257" cy="734481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60795" y="224324"/>
            <a:ext cx="5735341" cy="730913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596091" y="60525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307534" y="968924"/>
            <a:ext cx="24106" cy="64925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251897" y="1319618"/>
            <a:ext cx="168122" cy="59258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" name="Rectangle 62"/>
          <p:cNvSpPr/>
          <p:nvPr/>
        </p:nvSpPr>
        <p:spPr>
          <a:xfrm>
            <a:off x="2555776" y="620688"/>
            <a:ext cx="1566860" cy="3313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:GradTrakParser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47864" y="968924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275856" y="1412776"/>
            <a:ext cx="144016" cy="7821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" name="Straight Connector 11"/>
          <p:cNvCxnSpPr>
            <a:cxnSpLocks/>
            <a:stCxn id="13" idx="0"/>
          </p:cNvCxnSpPr>
          <p:nvPr/>
        </p:nvCxnSpPr>
        <p:spPr>
          <a:xfrm flipH="1">
            <a:off x="5214876" y="1674940"/>
            <a:ext cx="11773" cy="54264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5150449" y="16749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2046" y="131961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406470" y="1317995"/>
            <a:ext cx="15657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displayreq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67988" y="254537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3419872" y="1939539"/>
            <a:ext cx="1806777" cy="85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11" idx="2"/>
          </p:cNvCxnSpPr>
          <p:nvPr/>
        </p:nvCxnSpPr>
        <p:spPr>
          <a:xfrm>
            <a:off x="1420019" y="2194907"/>
            <a:ext cx="19278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8" idx="2"/>
          </p:cNvCxnSpPr>
          <p:nvPr/>
        </p:nvCxnSpPr>
        <p:spPr>
          <a:xfrm>
            <a:off x="0" y="7245424"/>
            <a:ext cx="133595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51055" y="2792620"/>
            <a:ext cx="141025" cy="4065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10585" y="3077763"/>
            <a:ext cx="100868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RequirementStatusList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5573" y="951968"/>
            <a:ext cx="223138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displayreq</a:t>
            </a:r>
            <a:r>
              <a:rPr lang="en-US" dirty="0"/>
              <a:t>”)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2672" y="659735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702998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62"/>
          <p:cNvSpPr/>
          <p:nvPr/>
        </p:nvSpPr>
        <p:spPr>
          <a:xfrm>
            <a:off x="7892103" y="2366398"/>
            <a:ext cx="1389689" cy="4794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RequirementStatusList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18299" y="3250218"/>
            <a:ext cx="165429" cy="180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95736" y="19671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29" name="Rectangle 62"/>
          <p:cNvSpPr/>
          <p:nvPr/>
        </p:nvSpPr>
        <p:spPr>
          <a:xfrm>
            <a:off x="6019227" y="242350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78581" y="3068960"/>
            <a:ext cx="144016" cy="34563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34" name="Rectangle 62"/>
          <p:cNvSpPr/>
          <p:nvPr/>
        </p:nvSpPr>
        <p:spPr>
          <a:xfrm>
            <a:off x="4660543" y="1321575"/>
            <a:ext cx="124107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c:DisplayReq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15918" y="2792621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26" idx="2"/>
            <a:endCxn id="156" idx="2"/>
          </p:cNvCxnSpPr>
          <p:nvPr/>
        </p:nvCxnSpPr>
        <p:spPr>
          <a:xfrm>
            <a:off x="8586948" y="2845841"/>
            <a:ext cx="7108" cy="463011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cxnSpLocks/>
            <a:endCxn id="111" idx="1"/>
          </p:cNvCxnSpPr>
          <p:nvPr/>
        </p:nvCxnSpPr>
        <p:spPr>
          <a:xfrm>
            <a:off x="6418707" y="3257102"/>
            <a:ext cx="210902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298461" y="6525344"/>
            <a:ext cx="11521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286387" y="3068960"/>
            <a:ext cx="1092194" cy="88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664486" y="3057218"/>
            <a:ext cx="17281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updateRequirementStatus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44138" y="1123202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Displayreq</a:t>
            </a:r>
            <a:endParaRPr lang="en-US" dirty="0"/>
          </a:p>
          <a:p>
            <a:r>
              <a:rPr lang="en-US" dirty="0"/>
              <a:t>Command()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11960" y="170080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331640" y="1412776"/>
            <a:ext cx="19442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34" idx="1"/>
          </p:cNvCxnSpPr>
          <p:nvPr/>
        </p:nvCxnSpPr>
        <p:spPr>
          <a:xfrm flipV="1">
            <a:off x="3394693" y="1552344"/>
            <a:ext cx="1265850" cy="43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9787264" y="3508495"/>
            <a:ext cx="2880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l</a:t>
            </a:r>
          </a:p>
        </p:txBody>
      </p:sp>
      <p:sp>
        <p:nvSpPr>
          <p:cNvPr id="82" name="Rectangle 62"/>
          <p:cNvSpPr/>
          <p:nvPr/>
        </p:nvSpPr>
        <p:spPr>
          <a:xfrm>
            <a:off x="9491004" y="2348880"/>
            <a:ext cx="1489708" cy="51620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GradTrak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3" name="Rectangle 62"/>
          <p:cNvSpPr/>
          <p:nvPr/>
        </p:nvSpPr>
        <p:spPr>
          <a:xfrm>
            <a:off x="11330119" y="2361028"/>
            <a:ext cx="1368152" cy="50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RequirementStatus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cxnSpLocks/>
            <a:stCxn id="82" idx="2"/>
          </p:cNvCxnSpPr>
          <p:nvPr/>
        </p:nvCxnSpPr>
        <p:spPr>
          <a:xfrm>
            <a:off x="10235858" y="2865084"/>
            <a:ext cx="38806" cy="46683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/>
          <p:cNvSpPr/>
          <p:nvPr/>
        </p:nvSpPr>
        <p:spPr>
          <a:xfrm>
            <a:off x="10169787" y="3363899"/>
            <a:ext cx="144016" cy="3600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8657619" y="3718641"/>
            <a:ext cx="1584176" cy="52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12018853" y="2865084"/>
            <a:ext cx="29617" cy="47427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Rectangle 120"/>
          <p:cNvSpPr/>
          <p:nvPr/>
        </p:nvSpPr>
        <p:spPr>
          <a:xfrm>
            <a:off x="11944354" y="4144450"/>
            <a:ext cx="144016" cy="4320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8676456" y="4576498"/>
            <a:ext cx="333990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20019" y="6853485"/>
            <a:ext cx="374313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504383" y="7260512"/>
            <a:ext cx="1793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4932040" y="7037610"/>
            <a:ext cx="324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BE684CB-77AC-43F7-9103-3D7C9A64C750}"/>
              </a:ext>
            </a:extLst>
          </p:cNvPr>
          <p:cNvCxnSpPr>
            <a:cxnSpLocks/>
          </p:cNvCxnSpPr>
          <p:nvPr/>
        </p:nvCxnSpPr>
        <p:spPr>
          <a:xfrm>
            <a:off x="8586947" y="3369352"/>
            <a:ext cx="158904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3B6F642-82EA-4432-963B-32B0440F8002}"/>
              </a:ext>
            </a:extLst>
          </p:cNvPr>
          <p:cNvSpPr txBox="1"/>
          <p:nvPr/>
        </p:nvSpPr>
        <p:spPr>
          <a:xfrm>
            <a:off x="8527729" y="3164769"/>
            <a:ext cx="16668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getNonFailedCodeList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B30E6B-CD76-4C53-9E54-1DF8C7317FB5}"/>
              </a:ext>
            </a:extLst>
          </p:cNvPr>
          <p:cNvSpPr txBox="1"/>
          <p:nvPr/>
        </p:nvSpPr>
        <p:spPr>
          <a:xfrm>
            <a:off x="10067316" y="6943030"/>
            <a:ext cx="324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F64F45-727D-4CED-A7E8-D696386D34A4}"/>
              </a:ext>
            </a:extLst>
          </p:cNvPr>
          <p:cNvCxnSpPr>
            <a:cxnSpLocks/>
          </p:cNvCxnSpPr>
          <p:nvPr/>
        </p:nvCxnSpPr>
        <p:spPr>
          <a:xfrm>
            <a:off x="8504383" y="4134672"/>
            <a:ext cx="3439971" cy="97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1BC8ADA-066E-450B-B0F1-DF33F1459CC4}"/>
              </a:ext>
            </a:extLst>
          </p:cNvPr>
          <p:cNvSpPr txBox="1"/>
          <p:nvPr/>
        </p:nvSpPr>
        <p:spPr>
          <a:xfrm>
            <a:off x="11812332" y="6957972"/>
            <a:ext cx="324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2F0868B-6D6F-45E9-AAD3-B9C9E11F97FA}"/>
              </a:ext>
            </a:extLst>
          </p:cNvPr>
          <p:cNvSpPr txBox="1"/>
          <p:nvPr/>
        </p:nvSpPr>
        <p:spPr>
          <a:xfrm>
            <a:off x="10075296" y="3758143"/>
            <a:ext cx="17281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Update</a:t>
            </a:r>
          </a:p>
          <a:p>
            <a:r>
              <a:rPr lang="en-US" sz="1200" dirty="0" err="1">
                <a:solidFill>
                  <a:srgbClr val="7030A0"/>
                </a:solidFill>
              </a:rPr>
              <a:t>RequirementStatus</a:t>
            </a:r>
            <a:r>
              <a:rPr lang="en-US" sz="1200" dirty="0">
                <a:solidFill>
                  <a:srgbClr val="7030A0"/>
                </a:solidFill>
              </a:rPr>
              <a:t>(l)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2E5F897-BB07-444B-ACE6-BD31D32A7721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6509747" y="5050218"/>
            <a:ext cx="209126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B00AC16-2975-45A7-AE99-3FA887E8CC90}"/>
              </a:ext>
            </a:extLst>
          </p:cNvPr>
          <p:cNvCxnSpPr>
            <a:stCxn id="121" idx="0"/>
            <a:endCxn id="121" idx="0"/>
          </p:cNvCxnSpPr>
          <p:nvPr/>
        </p:nvCxnSpPr>
        <p:spPr>
          <a:xfrm>
            <a:off x="12016362" y="41444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6248FCC-BCB1-47D7-8997-51AD5B9B20EC}"/>
              </a:ext>
            </a:extLst>
          </p:cNvPr>
          <p:cNvCxnSpPr>
            <a:cxnSpLocks/>
            <a:stCxn id="29" idx="2"/>
            <a:endCxn id="31" idx="2"/>
          </p:cNvCxnSpPr>
          <p:nvPr/>
        </p:nvCxnSpPr>
        <p:spPr>
          <a:xfrm>
            <a:off x="6440045" y="2723687"/>
            <a:ext cx="10544" cy="380165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DEA264-E389-4CBE-83D0-2007123B13A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450589" y="6525344"/>
            <a:ext cx="0" cy="9361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50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 Lim</dc:creator>
  <cp:lastModifiedBy>Lee Yi Quan</cp:lastModifiedBy>
  <cp:revision>27</cp:revision>
  <dcterms:created xsi:type="dcterms:W3CDTF">2019-04-09T10:09:24Z</dcterms:created>
  <dcterms:modified xsi:type="dcterms:W3CDTF">2019-04-14T10:31:55Z</dcterms:modified>
</cp:coreProperties>
</file>