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FECA-24B0-4830-863E-0B1DE1450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AF73F-ED56-4E19-AB6A-BCE6DCBF6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EFE9F-1905-48DE-B4B5-C70C6CD0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B97-DDC3-438B-AF8D-3B21A45D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76FD8-F905-496F-9A24-02302148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967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8B57-BA28-49EE-8FC4-B509E226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997A5-EB34-461B-9DB2-67E3F00C4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A2119-FB34-4585-A133-7E9D6492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7A894-62C5-415F-AF30-7366084D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BF8F4-75E0-498B-9A05-7D65B717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968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A940B-BE2C-4F82-B4AA-F54CF9418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81C5A-E99D-4499-AFF7-182C9B688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A77EE-6FA9-4DCF-8EDD-A4AD1DFA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BC11E-CE51-442C-BC38-7CB1B063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E3818-561C-4B4D-BE32-7191C379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286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6128-E3A9-4460-8706-8FF8AB65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F52DE-44A3-45D1-B3D7-377F3F16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017B8-4A87-48BA-99D0-DAD655E1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B7E8A-C2AD-4970-908D-FCE83A2A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09178-7B70-4151-8AEF-7E264A81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839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5331-BCFD-46DA-9B27-76C887E5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D1828-D3B8-463F-A21A-E20EF0359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F558F-A9E7-4794-A313-8BAED3AE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B5977-496B-4EC6-959F-993F4DA2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67260-125F-4FE4-8244-47CA847B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16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1811-7F9D-4F30-8C4C-830A687C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CF91-C4BB-4427-82BA-EEA11BF87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7EF6F-7366-4E9E-95FD-DB4CCC44D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4D934-B0A9-4E3E-AACC-4077B137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22686-90D3-4CCD-961D-8FF1B233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C1D20-159A-4EEA-8B89-80AE8A2D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982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5A95-407F-4329-9F49-6D41E02E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8CBDE-DE27-435E-B2A1-A6E920BF0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8AA09-1EAE-410B-B790-C129B7D7C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BDA0A-4C92-4D97-BF9D-CAE80AED8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825FA-7C8E-4C55-80D6-50AB56F17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1AED1-6E74-46E0-97A2-3C340AC1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89F58-A141-4B2D-94F2-81585746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BE751-14A1-4D3B-A87D-0ABBE9EC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615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D040-F11A-470A-9CFD-42466DDA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F0188-0F98-4836-B231-0DE1567A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63CC2-1B70-4175-816C-62C3095E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5DA27-91C6-4289-83E5-625F7B2C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087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CD54A-DE78-410A-BC6E-1989D086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868B6-F46B-4D98-9E70-749514C3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CB714-65F9-4C01-92D5-CDA32854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521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43F4-4270-4DE9-AD47-1F416577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B9F7-24AA-4298-A051-78F01F0CA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CB1C3-C834-4EEF-87E8-6AFA3F081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8D72-CF2C-44B0-AF82-D43277BD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833BC-5BF3-4CE5-99D8-EFB406A7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7C73E-1825-478F-9B11-C19857DD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151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9998-8B32-41AD-A2A9-E46545A2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5696B-FEFA-4B5E-BE50-553F239BA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3D6CD-AA42-4424-8C89-7C8ACA66A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C267E-550E-46AE-BE87-416984DC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F803B-66F7-4741-96D0-B02B7861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BAB60-2D76-4C14-8DC1-7D9D4BE7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763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1E16A-0707-4DBC-BFB2-FA25B66F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1B767-EFBA-406C-95CF-08B4A9238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C13E9-1470-4CA8-AE7F-A0CC4F283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63480-7E91-45D5-92F7-3B59B130F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A4584-85A5-481B-8CD4-6EC2B5458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792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513DD3-40C9-44A4-B46B-F63C0F893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9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25E3466-1045-490A-9AEC-31EF119518D6}"/>
              </a:ext>
            </a:extLst>
          </p:cNvPr>
          <p:cNvSpPr/>
          <p:nvPr/>
        </p:nvSpPr>
        <p:spPr>
          <a:xfrm>
            <a:off x="1238865" y="855406"/>
            <a:ext cx="530941" cy="521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B785C0-9C08-4BF9-AA7C-C4A59C29FF18}"/>
              </a:ext>
            </a:extLst>
          </p:cNvPr>
          <p:cNvCxnSpPr>
            <a:cxnSpLocks/>
          </p:cNvCxnSpPr>
          <p:nvPr/>
        </p:nvCxnSpPr>
        <p:spPr>
          <a:xfrm>
            <a:off x="1573161" y="1120877"/>
            <a:ext cx="1052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784F55-0551-459A-AB37-B951EBA52253}"/>
              </a:ext>
            </a:extLst>
          </p:cNvPr>
          <p:cNvSpPr/>
          <p:nvPr/>
        </p:nvSpPr>
        <p:spPr>
          <a:xfrm>
            <a:off x="2625213" y="763213"/>
            <a:ext cx="1750142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parseDate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2F1A4-AE0B-451A-A632-551CD5ADA51A}"/>
              </a:ext>
            </a:extLst>
          </p:cNvPr>
          <p:cNvSpPr txBox="1"/>
          <p:nvPr/>
        </p:nvSpPr>
        <p:spPr>
          <a:xfrm>
            <a:off x="113070" y="308319"/>
            <a:ext cx="2782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Date is input from user and is in either fixed or flexible date format.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29A4A3-24D5-4DED-ABB9-B169F0252ED3}"/>
              </a:ext>
            </a:extLst>
          </p:cNvPr>
          <p:cNvSpPr/>
          <p:nvPr/>
        </p:nvSpPr>
        <p:spPr>
          <a:xfrm>
            <a:off x="5304504" y="762000"/>
            <a:ext cx="2866102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isFlexibleInput</a:t>
            </a:r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C644FA-87C2-4C9D-8761-4DA2A1F83834}"/>
              </a:ext>
            </a:extLst>
          </p:cNvPr>
          <p:cNvCxnSpPr>
            <a:cxnSpLocks/>
          </p:cNvCxnSpPr>
          <p:nvPr/>
        </p:nvCxnSpPr>
        <p:spPr>
          <a:xfrm>
            <a:off x="4252452" y="1115961"/>
            <a:ext cx="1052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1B8F99-ED86-4B99-BABF-908B102B0EB6}"/>
              </a:ext>
            </a:extLst>
          </p:cNvPr>
          <p:cNvCxnSpPr>
            <a:stCxn id="10" idx="2"/>
          </p:cNvCxnSpPr>
          <p:nvPr/>
        </p:nvCxnSpPr>
        <p:spPr>
          <a:xfrm>
            <a:off x="6737555" y="1500664"/>
            <a:ext cx="7374" cy="61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7849AD8B-17DC-4CD1-807D-DC87150F644C}"/>
              </a:ext>
            </a:extLst>
          </p:cNvPr>
          <p:cNvSpPr/>
          <p:nvPr/>
        </p:nvSpPr>
        <p:spPr>
          <a:xfrm>
            <a:off x="6506497" y="2113935"/>
            <a:ext cx="462116" cy="4817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CD1753-7C43-4317-A3C7-B553904EE0F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960374" y="2354825"/>
            <a:ext cx="1546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29CEAB-972F-407A-BB3D-AF00CD1036CF}"/>
              </a:ext>
            </a:extLst>
          </p:cNvPr>
          <p:cNvSpPr txBox="1"/>
          <p:nvPr/>
        </p:nvSpPr>
        <p:spPr>
          <a:xfrm>
            <a:off x="5066070" y="1988770"/>
            <a:ext cx="1553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[if flexible format]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953013-A975-426B-A631-922881F6AF8B}"/>
              </a:ext>
            </a:extLst>
          </p:cNvPr>
          <p:cNvCxnSpPr>
            <a:cxnSpLocks/>
          </p:cNvCxnSpPr>
          <p:nvPr/>
        </p:nvCxnSpPr>
        <p:spPr>
          <a:xfrm flipH="1">
            <a:off x="4960373" y="2354819"/>
            <a:ext cx="1" cy="40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1C08E2-36D2-489A-A99F-C54DD5C934BD}"/>
              </a:ext>
            </a:extLst>
          </p:cNvPr>
          <p:cNvSpPr/>
          <p:nvPr/>
        </p:nvSpPr>
        <p:spPr>
          <a:xfrm>
            <a:off x="4085302" y="3812050"/>
            <a:ext cx="1750142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parseKeyword</a:t>
            </a:r>
            <a:endParaRPr lang="en-SG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97514DE-94A1-4B94-A0DD-C7554CFA643F}"/>
              </a:ext>
            </a:extLst>
          </p:cNvPr>
          <p:cNvSpPr/>
          <p:nvPr/>
        </p:nvSpPr>
        <p:spPr>
          <a:xfrm>
            <a:off x="4085302" y="4769236"/>
            <a:ext cx="1750142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formatDate</a:t>
            </a:r>
            <a:endParaRPr lang="en-SG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006E7-513D-4F6C-8921-DDC6B3F68BB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960373" y="4550713"/>
            <a:ext cx="0" cy="21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7E5A755-AD47-4876-9A92-21771AB92921}"/>
              </a:ext>
            </a:extLst>
          </p:cNvPr>
          <p:cNvSpPr txBox="1"/>
          <p:nvPr/>
        </p:nvSpPr>
        <p:spPr>
          <a:xfrm>
            <a:off x="7428270" y="2020921"/>
            <a:ext cx="1553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[else]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53A1FA-1975-4A2F-AB8E-4ABC55963995}"/>
              </a:ext>
            </a:extLst>
          </p:cNvPr>
          <p:cNvCxnSpPr>
            <a:cxnSpLocks/>
          </p:cNvCxnSpPr>
          <p:nvPr/>
        </p:nvCxnSpPr>
        <p:spPr>
          <a:xfrm flipH="1">
            <a:off x="6968613" y="2354819"/>
            <a:ext cx="1546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>
            <a:extLst>
              <a:ext uri="{FF2B5EF4-FFF2-40B4-BE49-F238E27FC236}">
                <a16:creationId xmlns:a16="http://schemas.microsoft.com/office/drawing/2014/main" id="{6316B36D-9886-4F38-9B41-ADBA7C5AB49C}"/>
              </a:ext>
            </a:extLst>
          </p:cNvPr>
          <p:cNvSpPr/>
          <p:nvPr/>
        </p:nvSpPr>
        <p:spPr>
          <a:xfrm>
            <a:off x="4744064" y="5756787"/>
            <a:ext cx="462116" cy="4817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CEE741-73E4-42F6-B2A0-111553D5C11B}"/>
              </a:ext>
            </a:extLst>
          </p:cNvPr>
          <p:cNvCxnSpPr>
            <a:cxnSpLocks/>
          </p:cNvCxnSpPr>
          <p:nvPr/>
        </p:nvCxnSpPr>
        <p:spPr>
          <a:xfrm>
            <a:off x="4971435" y="5521911"/>
            <a:ext cx="0" cy="20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B82E6C-8BC6-4379-B43F-82ED10A393C2}"/>
              </a:ext>
            </a:extLst>
          </p:cNvPr>
          <p:cNvCxnSpPr>
            <a:endCxn id="37" idx="3"/>
          </p:cNvCxnSpPr>
          <p:nvPr/>
        </p:nvCxnSpPr>
        <p:spPr>
          <a:xfrm flipH="1">
            <a:off x="5206180" y="5997676"/>
            <a:ext cx="3308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C409064-2EA5-4247-8AF2-B88630AAF644}"/>
              </a:ext>
            </a:extLst>
          </p:cNvPr>
          <p:cNvSpPr/>
          <p:nvPr/>
        </p:nvSpPr>
        <p:spPr>
          <a:xfrm>
            <a:off x="7533355" y="3658281"/>
            <a:ext cx="1962762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isValidDateFormat</a:t>
            </a:r>
            <a:endParaRPr lang="en-SG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C5631CF-B38B-4514-BA44-C84A026C18B0}"/>
              </a:ext>
            </a:extLst>
          </p:cNvPr>
          <p:cNvSpPr/>
          <p:nvPr/>
        </p:nvSpPr>
        <p:spPr>
          <a:xfrm>
            <a:off x="1651207" y="5628344"/>
            <a:ext cx="2026058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isValidDayInMonth</a:t>
            </a:r>
            <a:endParaRPr lang="en-SG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61DA74-F339-488A-A238-38201F99C4E2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1120266" y="5997676"/>
            <a:ext cx="530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780A0AB7-8950-431F-BE46-633A54EB9EDA}"/>
              </a:ext>
            </a:extLst>
          </p:cNvPr>
          <p:cNvSpPr/>
          <p:nvPr/>
        </p:nvSpPr>
        <p:spPr>
          <a:xfrm>
            <a:off x="584408" y="5728928"/>
            <a:ext cx="530941" cy="521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7D50F2-3EEB-4F2B-A74F-2F94BE56DDB4}"/>
              </a:ext>
            </a:extLst>
          </p:cNvPr>
          <p:cNvCxnSpPr/>
          <p:nvPr/>
        </p:nvCxnSpPr>
        <p:spPr>
          <a:xfrm>
            <a:off x="8514736" y="2354819"/>
            <a:ext cx="0" cy="130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E5C36F-7F9C-4E9F-9C29-D965594351FF}"/>
              </a:ext>
            </a:extLst>
          </p:cNvPr>
          <p:cNvCxnSpPr>
            <a:stCxn id="44" idx="2"/>
          </p:cNvCxnSpPr>
          <p:nvPr/>
        </p:nvCxnSpPr>
        <p:spPr>
          <a:xfrm>
            <a:off x="8514736" y="4396945"/>
            <a:ext cx="0" cy="1600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6889B2-20B9-49A7-9088-46198441FAB7}"/>
              </a:ext>
            </a:extLst>
          </p:cNvPr>
          <p:cNvCxnSpPr>
            <a:stCxn id="37" idx="1"/>
            <a:endCxn id="50" idx="3"/>
          </p:cNvCxnSpPr>
          <p:nvPr/>
        </p:nvCxnSpPr>
        <p:spPr>
          <a:xfrm flipH="1" flipV="1">
            <a:off x="3677265" y="5997676"/>
            <a:ext cx="10667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BBC1B6E-B138-4D16-9FE2-C1641A2CDA89}"/>
              </a:ext>
            </a:extLst>
          </p:cNvPr>
          <p:cNvSpPr/>
          <p:nvPr/>
        </p:nvSpPr>
        <p:spPr>
          <a:xfrm>
            <a:off x="3542071" y="2755953"/>
            <a:ext cx="2866102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parsePocketProjectDate</a:t>
            </a:r>
            <a:endParaRPr lang="en-SG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8D53AF-4F79-47E2-8BD0-0CDBA32B4C84}"/>
              </a:ext>
            </a:extLst>
          </p:cNvPr>
          <p:cNvCxnSpPr>
            <a:cxnSpLocks/>
          </p:cNvCxnSpPr>
          <p:nvPr/>
        </p:nvCxnSpPr>
        <p:spPr>
          <a:xfrm flipH="1">
            <a:off x="4960372" y="3402977"/>
            <a:ext cx="1" cy="40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11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Manickamalar Jothinandan Pillay</dc:creator>
  <cp:lastModifiedBy>Manickamalar Jothinandan Pillay</cp:lastModifiedBy>
  <cp:revision>5</cp:revision>
  <dcterms:created xsi:type="dcterms:W3CDTF">2019-04-15T03:37:39Z</dcterms:created>
  <dcterms:modified xsi:type="dcterms:W3CDTF">2019-04-15T10:51:44Z</dcterms:modified>
</cp:coreProperties>
</file>