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44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94022" y="76201"/>
            <a:ext cx="9473198" cy="571499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4" y="445491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68370" y="796034"/>
            <a:ext cx="0" cy="46883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59799" y="1258310"/>
            <a:ext cx="186640" cy="37919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303278" y="359739"/>
            <a:ext cx="1455629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PocketProjectParser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stCxn id="16" idx="2"/>
          </p:cNvCxnSpPr>
          <p:nvPr/>
        </p:nvCxnSpPr>
        <p:spPr>
          <a:xfrm flipH="1">
            <a:off x="4023602" y="827423"/>
            <a:ext cx="7491" cy="22330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30528" cy="15375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7733636" y="2563102"/>
            <a:ext cx="31033" cy="25202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703577" y="2382096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0" y="1261999"/>
            <a:ext cx="15389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75923" y="827423"/>
            <a:ext cx="17283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execute(“delete employee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2178" y="3032504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02520" y="2884765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4149" y="5029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641152" y="3256257"/>
            <a:ext cx="178760" cy="15901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760069" y="893963"/>
            <a:ext cx="18995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(“delete employee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597168" y="445998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2448" y="471114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74846" y="2622548"/>
            <a:ext cx="10127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674928" y="350249"/>
            <a:ext cx="841636" cy="300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 Model</a:t>
            </a:r>
            <a:endParaRPr lang="en-SG" sz="1600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10194710" y="650429"/>
            <a:ext cx="0" cy="498837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10089077" y="3276241"/>
            <a:ext cx="197923" cy="5148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" name="TextBox 3"/>
          <p:cNvSpPr txBox="1"/>
          <p:nvPr/>
        </p:nvSpPr>
        <p:spPr>
          <a:xfrm>
            <a:off x="7635467" y="511532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7055876" y="1985050"/>
            <a:ext cx="187428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command:Delete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EmployeeCommand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534492" y="3280155"/>
            <a:ext cx="60688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60069" y="4820388"/>
            <a:ext cx="59337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8499A4A-DE7D-4C56-8CC5-E4EE24964BAC}"/>
              </a:ext>
            </a:extLst>
          </p:cNvPr>
          <p:cNvSpPr/>
          <p:nvPr/>
        </p:nvSpPr>
        <p:spPr>
          <a:xfrm>
            <a:off x="5559094" y="160911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586ECA-8A6C-437D-B719-EBD4FA5C97A0}"/>
              </a:ext>
            </a:extLst>
          </p:cNvPr>
          <p:cNvSpPr txBox="1"/>
          <p:nvPr/>
        </p:nvSpPr>
        <p:spPr>
          <a:xfrm>
            <a:off x="5519612" y="293066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3" name="Rectangle 62">
            <a:extLst>
              <a:ext uri="{FF2B5EF4-FFF2-40B4-BE49-F238E27FC236}">
                <a16:creationId xmlns:a16="http://schemas.microsoft.com/office/drawing/2014/main" id="{2FA21B67-2E74-492F-8FE2-A1821BD2C4BC}"/>
              </a:ext>
            </a:extLst>
          </p:cNvPr>
          <p:cNvSpPr/>
          <p:nvPr/>
        </p:nvSpPr>
        <p:spPr>
          <a:xfrm>
            <a:off x="5069188" y="1255747"/>
            <a:ext cx="1630923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DeleteCommandParser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A594126-22B2-486D-90DA-973D2C718096}"/>
              </a:ext>
            </a:extLst>
          </p:cNvPr>
          <p:cNvCxnSpPr>
            <a:cxnSpLocks/>
          </p:cNvCxnSpPr>
          <p:nvPr/>
        </p:nvCxnSpPr>
        <p:spPr>
          <a:xfrm>
            <a:off x="5635294" y="1653055"/>
            <a:ext cx="0" cy="132228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32251-01F6-4A4C-9562-E69FC2BF459E}"/>
              </a:ext>
            </a:extLst>
          </p:cNvPr>
          <p:cNvSpPr/>
          <p:nvPr/>
        </p:nvSpPr>
        <p:spPr>
          <a:xfrm>
            <a:off x="5556765" y="2143865"/>
            <a:ext cx="144311" cy="6606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933CAD7-D922-4B87-A7AD-37B06D834190}"/>
              </a:ext>
            </a:extLst>
          </p:cNvPr>
          <p:cNvCxnSpPr>
            <a:cxnSpLocks/>
          </p:cNvCxnSpPr>
          <p:nvPr/>
        </p:nvCxnSpPr>
        <p:spPr>
          <a:xfrm flipV="1">
            <a:off x="4135972" y="2156236"/>
            <a:ext cx="141893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595B289-3D69-4872-B25D-E89775E8D5E2}"/>
              </a:ext>
            </a:extLst>
          </p:cNvPr>
          <p:cNvSpPr txBox="1"/>
          <p:nvPr/>
        </p:nvSpPr>
        <p:spPr>
          <a:xfrm>
            <a:off x="3927167" y="1906484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parse(“employee 1”)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83F35BE-AE4B-4532-A167-A24C62F651A1}"/>
              </a:ext>
            </a:extLst>
          </p:cNvPr>
          <p:cNvCxnSpPr>
            <a:cxnSpLocks/>
          </p:cNvCxnSpPr>
          <p:nvPr/>
        </p:nvCxnSpPr>
        <p:spPr>
          <a:xfrm flipH="1">
            <a:off x="5658287" y="2250319"/>
            <a:ext cx="1373050" cy="2377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CFCBB1-0749-45B5-BB93-B0AA2822ECD6}"/>
              </a:ext>
            </a:extLst>
          </p:cNvPr>
          <p:cNvCxnSpPr>
            <a:cxnSpLocks/>
          </p:cNvCxnSpPr>
          <p:nvPr/>
        </p:nvCxnSpPr>
        <p:spPr>
          <a:xfrm>
            <a:off x="5701076" y="2644799"/>
            <a:ext cx="20358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C00C59E-3AD0-44DD-A53E-3C408299ABD5}"/>
              </a:ext>
            </a:extLst>
          </p:cNvPr>
          <p:cNvCxnSpPr>
            <a:cxnSpLocks/>
          </p:cNvCxnSpPr>
          <p:nvPr/>
        </p:nvCxnSpPr>
        <p:spPr>
          <a:xfrm flipV="1">
            <a:off x="4147025" y="2752503"/>
            <a:ext cx="1414316" cy="660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F813E5E-34B4-42E2-9844-1EE2B07F32E7}"/>
              </a:ext>
            </a:extLst>
          </p:cNvPr>
          <p:cNvSpPr txBox="1"/>
          <p:nvPr/>
        </p:nvSpPr>
        <p:spPr>
          <a:xfrm>
            <a:off x="4635252" y="2533188"/>
            <a:ext cx="7543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3E13B4E-457E-4E06-8373-C54165F516E7}"/>
              </a:ext>
            </a:extLst>
          </p:cNvPr>
          <p:cNvCxnSpPr>
            <a:cxnSpLocks/>
          </p:cNvCxnSpPr>
          <p:nvPr/>
        </p:nvCxnSpPr>
        <p:spPr>
          <a:xfrm>
            <a:off x="7855977" y="3386835"/>
            <a:ext cx="220978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F365F06-05F5-4376-BFBE-A214D6B61B20}"/>
              </a:ext>
            </a:extLst>
          </p:cNvPr>
          <p:cNvSpPr txBox="1"/>
          <p:nvPr/>
        </p:nvSpPr>
        <p:spPr>
          <a:xfrm>
            <a:off x="8141770" y="3116094"/>
            <a:ext cx="15947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deleteEmployee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(e)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69D3EF8-E221-4273-B174-74EF7094EEB0}"/>
              </a:ext>
            </a:extLst>
          </p:cNvPr>
          <p:cNvCxnSpPr>
            <a:cxnSpLocks/>
          </p:cNvCxnSpPr>
          <p:nvPr/>
        </p:nvCxnSpPr>
        <p:spPr>
          <a:xfrm>
            <a:off x="7890580" y="3791076"/>
            <a:ext cx="2140579" cy="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C9B089F9-0EB5-4CF7-8080-1A1B53FC8083}"/>
              </a:ext>
            </a:extLst>
          </p:cNvPr>
          <p:cNvSpPr/>
          <p:nvPr/>
        </p:nvSpPr>
        <p:spPr>
          <a:xfrm>
            <a:off x="8697579" y="432197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5" name="Rectangle 62">
            <a:extLst>
              <a:ext uri="{FF2B5EF4-FFF2-40B4-BE49-F238E27FC236}">
                <a16:creationId xmlns:a16="http://schemas.microsoft.com/office/drawing/2014/main" id="{4C512466-F91A-4440-9D2D-9BA56B54FE03}"/>
              </a:ext>
            </a:extLst>
          </p:cNvPr>
          <p:cNvSpPr/>
          <p:nvPr/>
        </p:nvSpPr>
        <p:spPr>
          <a:xfrm>
            <a:off x="8206857" y="3934398"/>
            <a:ext cx="187428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28308C2-0298-4A28-90E6-9D92E7E2C032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7818735" y="4140634"/>
            <a:ext cx="388122" cy="2453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B934738-CD73-45B1-957A-FA690E790FB7}"/>
              </a:ext>
            </a:extLst>
          </p:cNvPr>
          <p:cNvCxnSpPr>
            <a:cxnSpLocks/>
          </p:cNvCxnSpPr>
          <p:nvPr/>
        </p:nvCxnSpPr>
        <p:spPr>
          <a:xfrm>
            <a:off x="7818735" y="4597982"/>
            <a:ext cx="102521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45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Shune Lei Yee Tun</cp:lastModifiedBy>
  <cp:revision>112</cp:revision>
  <dcterms:created xsi:type="dcterms:W3CDTF">2016-07-22T14:33:02Z</dcterms:created>
  <dcterms:modified xsi:type="dcterms:W3CDTF">2019-04-01T07:12:26Z</dcterms:modified>
</cp:coreProperties>
</file>