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0906-B061-4D9B-8365-8A8FA7223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34466-6236-4EB3-A12F-FE13659DC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A0E21-FEAD-4414-87A1-88E8C75E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83D6-B614-47B9-AF6E-4AC65211F575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42D79-F103-405F-9B97-9B13BEEE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1CBFD-FCE3-4CEE-A004-11CA9E6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9505-8FEC-4EA0-A04E-A4920915F6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684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71AD-074C-47C9-BB4B-EC8A15A4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BB623-DEA8-43FC-9BC8-5F7AA4DA7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61D17-BED2-4BEA-B54C-85B8947B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83D6-B614-47B9-AF6E-4AC65211F575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B9131-B9FF-43A5-8836-E3D033D3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B8342-6825-4245-A860-3955567F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9505-8FEC-4EA0-A04E-A4920915F6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028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184EE-B9D8-4055-88ED-1E2A5E0D0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8A051-C2CE-4841-9E74-F58273225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51093-E83F-4D21-B7DE-6D59DABF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83D6-B614-47B9-AF6E-4AC65211F575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A9AA8-949E-4411-BA0B-C720E7B0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F49A0-FF7C-475F-92FC-D357D385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9505-8FEC-4EA0-A04E-A4920915F6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54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5581-156D-479D-9E7E-DB070BAE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42AE0-68F0-4F86-BA27-96B0BB749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13072-7BCE-4C03-A384-D5DED5DE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83D6-B614-47B9-AF6E-4AC65211F575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23A9D-9112-4AD5-ADAE-BF2A71D8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6B4EC-422C-438C-AC55-EFA967AA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9505-8FEC-4EA0-A04E-A4920915F6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468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4E4D-BCB4-4CE7-ADC7-9E6AA843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884BF-6ABA-4DD3-99B9-724CFB67A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90C6A-57BC-48CE-AAED-C9E6B939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83D6-B614-47B9-AF6E-4AC65211F575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B1C06-EEBC-44FE-A6F2-F85A4B49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6D6A-A8CF-4DCA-86D5-801CF54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9505-8FEC-4EA0-A04E-A4920915F6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74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8BDF-8669-4D00-A7DF-8B70860F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5F10A-0FB3-4E53-A26D-A9E03CC57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60D99-247D-44EC-A7BE-78B29D601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35B36-7511-4B68-9FAE-9359B3D1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83D6-B614-47B9-AF6E-4AC65211F575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7F593-D5D3-4F8B-AC50-8ECE0332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BF230-4917-4A95-9A86-881DCC6D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9505-8FEC-4EA0-A04E-A4920915F6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731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2F78-4F0B-41FB-8010-03B1FA55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40A6F-B038-4F2F-B8E6-2B2651114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F3074-0C6D-4989-903C-7ECCCAF07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80600-2953-48C8-BC63-3B5A13052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45F86-CE04-440D-A209-8EBA9DFA8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7712F-110D-4FE9-9CDF-E205F34F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83D6-B614-47B9-AF6E-4AC65211F575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14148-D46E-49AF-9FEC-A28416BC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402EB-BF31-494C-8E4F-4B2995E4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9505-8FEC-4EA0-A04E-A4920915F6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863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26BF-5E4A-416A-A1EC-B636E48F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4C80D-558A-4A21-AF5D-3ACE6B6C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83D6-B614-47B9-AF6E-4AC65211F575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97456-7C6A-421A-B4DD-38030944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06788-C5A0-4812-90AB-F630A826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9505-8FEC-4EA0-A04E-A4920915F6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123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E92FB-F4E1-45BF-800E-F331323C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83D6-B614-47B9-AF6E-4AC65211F575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EE09A-450D-4CD3-9E86-266D99CA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A1676-EEA3-4385-B2A9-EAE402A2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9505-8FEC-4EA0-A04E-A4920915F6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318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39A4-E66D-411B-BD66-DB159EACB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9234-A23C-4D53-AD5E-F46E65A8A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2AC6B-E62B-45AF-B06F-B391EF02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6B7E1-C64C-4853-84A6-B299C79D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83D6-B614-47B9-AF6E-4AC65211F575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B0394-AED6-4B10-8CED-5693A63A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069C7-BC71-4505-8E85-154EBB54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9505-8FEC-4EA0-A04E-A4920915F6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674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CB2B-D234-4F98-8E4A-625CE395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54C37-B641-42E6-B6E4-8AB531C5C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223B3-4476-4E20-85D6-7B6C740DB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CAF6E-5B96-450A-AC1F-AB744157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83D6-B614-47B9-AF6E-4AC65211F575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E50A8-DC28-4635-80A1-2A87BACE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316B1-2531-477A-A4DA-9B1861FB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9505-8FEC-4EA0-A04E-A4920915F6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75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49B2A-62F9-436B-8D3E-147397EE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F34B2-EF36-4155-A182-E52B7477A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75377-5592-4E24-B096-76C0B436E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E83D6-B614-47B9-AF6E-4AC65211F575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D480-BC72-43FC-84D3-FDC4581B2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10096-0D79-4545-A567-28F7E6FA6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B9505-8FEC-4EA0-A04E-A4920915F6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200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BFA810-D638-419D-87CC-37BFA37DD468}"/>
              </a:ext>
            </a:extLst>
          </p:cNvPr>
          <p:cNvCxnSpPr>
            <a:cxnSpLocks/>
          </p:cNvCxnSpPr>
          <p:nvPr/>
        </p:nvCxnSpPr>
        <p:spPr>
          <a:xfrm>
            <a:off x="8537143" y="1578349"/>
            <a:ext cx="0" cy="39080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65">
            <a:extLst>
              <a:ext uri="{FF2B5EF4-FFF2-40B4-BE49-F238E27FC236}">
                <a16:creationId xmlns:a16="http://schemas.microsoft.com/office/drawing/2014/main" id="{4F71EC92-56DB-4194-98B3-FCDE8C13BF01}"/>
              </a:ext>
            </a:extLst>
          </p:cNvPr>
          <p:cNvSpPr/>
          <p:nvPr/>
        </p:nvSpPr>
        <p:spPr>
          <a:xfrm>
            <a:off x="11663448" y="32466"/>
            <a:ext cx="3469479" cy="5834934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id="{84685D94-2C48-40A5-8869-D5EF35AE1689}"/>
              </a:ext>
            </a:extLst>
          </p:cNvPr>
          <p:cNvSpPr/>
          <p:nvPr/>
        </p:nvSpPr>
        <p:spPr>
          <a:xfrm>
            <a:off x="-477542" y="-27296"/>
            <a:ext cx="11998821" cy="583493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" name="Rectangle 62">
            <a:extLst>
              <a:ext uri="{FF2B5EF4-FFF2-40B4-BE49-F238E27FC236}">
                <a16:creationId xmlns:a16="http://schemas.microsoft.com/office/drawing/2014/main" id="{D5F0E2CE-2A28-4188-9863-02A477EB4B9A}"/>
              </a:ext>
            </a:extLst>
          </p:cNvPr>
          <p:cNvSpPr/>
          <p:nvPr/>
        </p:nvSpPr>
        <p:spPr>
          <a:xfrm>
            <a:off x="883144" y="14995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C77BC5-AAE7-4592-855E-5F1A131511A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610958" y="496718"/>
            <a:ext cx="1" cy="53706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8030F1C-2B17-4B6A-A9B2-4A5CE18FC9E2}"/>
              </a:ext>
            </a:extLst>
          </p:cNvPr>
          <p:cNvSpPr/>
          <p:nvPr/>
        </p:nvSpPr>
        <p:spPr>
          <a:xfrm>
            <a:off x="1538950" y="1258310"/>
            <a:ext cx="184463" cy="4075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9BC5F122-CDB9-4DCB-A618-5F8BCC1B0388}"/>
              </a:ext>
            </a:extLst>
          </p:cNvPr>
          <p:cNvSpPr/>
          <p:nvPr/>
        </p:nvSpPr>
        <p:spPr>
          <a:xfrm>
            <a:off x="3410209" y="149958"/>
            <a:ext cx="145562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:PocketProject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E1B616-0FE6-4A78-BD49-F9C18EEAAA6E}"/>
              </a:ext>
            </a:extLst>
          </p:cNvPr>
          <p:cNvCxnSpPr>
            <a:cxnSpLocks/>
          </p:cNvCxnSpPr>
          <p:nvPr/>
        </p:nvCxnSpPr>
        <p:spPr>
          <a:xfrm>
            <a:off x="4022462" y="617642"/>
            <a:ext cx="28125" cy="31664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DE008-88ED-42A6-B8AD-66016504E05B}"/>
              </a:ext>
            </a:extLst>
          </p:cNvPr>
          <p:cNvSpPr/>
          <p:nvPr/>
        </p:nvSpPr>
        <p:spPr>
          <a:xfrm>
            <a:off x="3957272" y="1365809"/>
            <a:ext cx="171690" cy="17624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16C86C-3A0A-4492-93E4-7B29F1504251}"/>
              </a:ext>
            </a:extLst>
          </p:cNvPr>
          <p:cNvCxnSpPr>
            <a:cxnSpLocks/>
          </p:cNvCxnSpPr>
          <p:nvPr/>
        </p:nvCxnSpPr>
        <p:spPr>
          <a:xfrm>
            <a:off x="10790988" y="2542572"/>
            <a:ext cx="0" cy="29688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CD1AB0C-AE95-4230-8FDA-250CB54C37FA}"/>
              </a:ext>
            </a:extLst>
          </p:cNvPr>
          <p:cNvSpPr/>
          <p:nvPr/>
        </p:nvSpPr>
        <p:spPr>
          <a:xfrm>
            <a:off x="10714788" y="250231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7361A1-2741-48DA-A6C0-A8048CE061F5}"/>
              </a:ext>
            </a:extLst>
          </p:cNvPr>
          <p:cNvCxnSpPr>
            <a:cxnSpLocks/>
          </p:cNvCxnSpPr>
          <p:nvPr/>
        </p:nvCxnSpPr>
        <p:spPr>
          <a:xfrm>
            <a:off x="76200" y="1261999"/>
            <a:ext cx="14627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2F440D-6E2B-492B-9791-7E9152CC68A6}"/>
              </a:ext>
            </a:extLst>
          </p:cNvPr>
          <p:cNvSpPr txBox="1"/>
          <p:nvPr/>
        </p:nvSpPr>
        <p:spPr>
          <a:xfrm>
            <a:off x="-933696" y="766105"/>
            <a:ext cx="25377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execute(“edit project Apollo info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n/Gemini d/12/05/2019 ”)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4F9D27-E832-43FB-82CD-A260C1D8416C}"/>
              </a:ext>
            </a:extLst>
          </p:cNvPr>
          <p:cNvCxnSpPr>
            <a:cxnSpLocks/>
          </p:cNvCxnSpPr>
          <p:nvPr/>
        </p:nvCxnSpPr>
        <p:spPr>
          <a:xfrm flipV="1">
            <a:off x="4121714" y="1511107"/>
            <a:ext cx="1258836" cy="585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313F72-AAF2-4EF8-988B-6FE4CB2EF22E}"/>
              </a:ext>
            </a:extLst>
          </p:cNvPr>
          <p:cNvSpPr txBox="1"/>
          <p:nvPr/>
        </p:nvSpPr>
        <p:spPr>
          <a:xfrm>
            <a:off x="2976415" y="333422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6939D6-AD29-4703-8049-9A3011A336C6}"/>
              </a:ext>
            </a:extLst>
          </p:cNvPr>
          <p:cNvCxnSpPr>
            <a:cxnSpLocks/>
          </p:cNvCxnSpPr>
          <p:nvPr/>
        </p:nvCxnSpPr>
        <p:spPr>
          <a:xfrm>
            <a:off x="4121714" y="3052260"/>
            <a:ext cx="178202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027720-1EE7-46B7-BFB1-313FA24D1218}"/>
              </a:ext>
            </a:extLst>
          </p:cNvPr>
          <p:cNvCxnSpPr>
            <a:cxnSpLocks/>
          </p:cNvCxnSpPr>
          <p:nvPr/>
        </p:nvCxnSpPr>
        <p:spPr>
          <a:xfrm>
            <a:off x="1674395" y="3128257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080457-8105-42B6-A65F-6F9F0C5AEA5E}"/>
              </a:ext>
            </a:extLst>
          </p:cNvPr>
          <p:cNvCxnSpPr>
            <a:cxnSpLocks/>
          </p:cNvCxnSpPr>
          <p:nvPr/>
        </p:nvCxnSpPr>
        <p:spPr>
          <a:xfrm flipV="1">
            <a:off x="0" y="5251787"/>
            <a:ext cx="1514394" cy="6013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470AA07-BC82-4175-8EF8-46D69B45937E}"/>
              </a:ext>
            </a:extLst>
          </p:cNvPr>
          <p:cNvSpPr/>
          <p:nvPr/>
        </p:nvSpPr>
        <p:spPr>
          <a:xfrm>
            <a:off x="10681252" y="3540312"/>
            <a:ext cx="183065" cy="16225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138BF8-8572-4362-A247-7BB0E9B52D1F}"/>
              </a:ext>
            </a:extLst>
          </p:cNvPr>
          <p:cNvSpPr txBox="1"/>
          <p:nvPr/>
        </p:nvSpPr>
        <p:spPr>
          <a:xfrm>
            <a:off x="1727992" y="704786"/>
            <a:ext cx="22786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(“edit project Apollo info n/Gemini d/12/05/2019 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758FA1-9B6A-432A-9F6A-DB4CCFC1A8C7}"/>
              </a:ext>
            </a:extLst>
          </p:cNvPr>
          <p:cNvSpPr txBox="1"/>
          <p:nvPr/>
        </p:nvSpPr>
        <p:spPr>
          <a:xfrm>
            <a:off x="3626073" y="477141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2BEC2C-EDB3-4CBA-97CB-CBB7BC7E8AEB}"/>
              </a:ext>
            </a:extLst>
          </p:cNvPr>
          <p:cNvSpPr txBox="1"/>
          <p:nvPr/>
        </p:nvSpPr>
        <p:spPr>
          <a:xfrm>
            <a:off x="288853" y="498626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AE5452-0ABD-469D-83D8-BB2EDE9B943D}"/>
              </a:ext>
            </a:extLst>
          </p:cNvPr>
          <p:cNvSpPr/>
          <p:nvPr/>
        </p:nvSpPr>
        <p:spPr>
          <a:xfrm>
            <a:off x="12653066" y="3876394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2038E0-4CA0-4E12-9CE4-BDB1B056CD64}"/>
              </a:ext>
            </a:extLst>
          </p:cNvPr>
          <p:cNvSpPr txBox="1"/>
          <p:nvPr/>
        </p:nvSpPr>
        <p:spPr>
          <a:xfrm>
            <a:off x="2345183" y="2869437"/>
            <a:ext cx="9254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28" name="Rectangle 62">
            <a:extLst>
              <a:ext uri="{FF2B5EF4-FFF2-40B4-BE49-F238E27FC236}">
                <a16:creationId xmlns:a16="http://schemas.microsoft.com/office/drawing/2014/main" id="{094CED7C-9AEC-4CB4-9855-D17A0542C002}"/>
              </a:ext>
            </a:extLst>
          </p:cNvPr>
          <p:cNvSpPr/>
          <p:nvPr/>
        </p:nvSpPr>
        <p:spPr>
          <a:xfrm>
            <a:off x="12144240" y="3078584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C510E6-DD74-42D7-861A-6F729391AED4}"/>
              </a:ext>
            </a:extLst>
          </p:cNvPr>
          <p:cNvCxnSpPr>
            <a:cxnSpLocks/>
          </p:cNvCxnSpPr>
          <p:nvPr/>
        </p:nvCxnSpPr>
        <p:spPr>
          <a:xfrm flipH="1">
            <a:off x="12580966" y="3369690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6A3957-B047-4980-866D-10501AFD28A6}"/>
              </a:ext>
            </a:extLst>
          </p:cNvPr>
          <p:cNvSpPr/>
          <p:nvPr/>
        </p:nvSpPr>
        <p:spPr>
          <a:xfrm>
            <a:off x="12520964" y="3674490"/>
            <a:ext cx="129933" cy="12785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0AF227-2EEF-435D-A351-738DFDA0F2A8}"/>
              </a:ext>
            </a:extLst>
          </p:cNvPr>
          <p:cNvCxnSpPr>
            <a:cxnSpLocks/>
          </p:cNvCxnSpPr>
          <p:nvPr/>
        </p:nvCxnSpPr>
        <p:spPr>
          <a:xfrm>
            <a:off x="10864317" y="3726860"/>
            <a:ext cx="165664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62">
            <a:extLst>
              <a:ext uri="{FF2B5EF4-FFF2-40B4-BE49-F238E27FC236}">
                <a16:creationId xmlns:a16="http://schemas.microsoft.com/office/drawing/2014/main" id="{21AD8025-FE6C-4CCA-B7D1-BDDD106C632A}"/>
              </a:ext>
            </a:extLst>
          </p:cNvPr>
          <p:cNvSpPr/>
          <p:nvPr/>
        </p:nvSpPr>
        <p:spPr>
          <a:xfrm>
            <a:off x="9991314" y="2003466"/>
            <a:ext cx="1705992" cy="64960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command:Edit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ProjectInfo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40B71A-BC09-47A7-9292-DD0C522AE347}"/>
              </a:ext>
            </a:extLst>
          </p:cNvPr>
          <p:cNvCxnSpPr>
            <a:cxnSpLocks/>
          </p:cNvCxnSpPr>
          <p:nvPr/>
        </p:nvCxnSpPr>
        <p:spPr>
          <a:xfrm flipV="1">
            <a:off x="1753732" y="3544872"/>
            <a:ext cx="8895087" cy="197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62C9D5-7672-4499-A3AA-BEF9FF507CB5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D7BD7B-1561-426C-BD7F-ECA84725FD0F}"/>
              </a:ext>
            </a:extLst>
          </p:cNvPr>
          <p:cNvCxnSpPr>
            <a:cxnSpLocks/>
          </p:cNvCxnSpPr>
          <p:nvPr/>
        </p:nvCxnSpPr>
        <p:spPr>
          <a:xfrm flipV="1">
            <a:off x="1743801" y="5093983"/>
            <a:ext cx="8937451" cy="114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7F7AB6F-1F33-4625-A7E8-5F762010D846}"/>
              </a:ext>
            </a:extLst>
          </p:cNvPr>
          <p:cNvSpPr txBox="1"/>
          <p:nvPr/>
        </p:nvSpPr>
        <p:spPr>
          <a:xfrm>
            <a:off x="13021651" y="3505553"/>
            <a:ext cx="184303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rgbClr val="7030A0"/>
                </a:solidFill>
              </a:rPr>
              <a:t>getProjectWithName(project)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7" name="Curved Connector 12">
            <a:extLst>
              <a:ext uri="{FF2B5EF4-FFF2-40B4-BE49-F238E27FC236}">
                <a16:creationId xmlns:a16="http://schemas.microsoft.com/office/drawing/2014/main" id="{F05A6275-7804-4E98-B8E7-80688EBB054E}"/>
              </a:ext>
            </a:extLst>
          </p:cNvPr>
          <p:cNvCxnSpPr/>
          <p:nvPr/>
        </p:nvCxnSpPr>
        <p:spPr>
          <a:xfrm rot="16200000" flipH="1">
            <a:off x="12630739" y="3824423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D00861-7C04-4A2E-8A6F-23020246E28B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0864317" y="4952998"/>
            <a:ext cx="172161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E7B220F-4449-4943-956C-0C93EFC127EB}"/>
              </a:ext>
            </a:extLst>
          </p:cNvPr>
          <p:cNvSpPr/>
          <p:nvPr/>
        </p:nvSpPr>
        <p:spPr>
          <a:xfrm>
            <a:off x="5915401" y="142921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>
            <a:extLst>
              <a:ext uri="{FF2B5EF4-FFF2-40B4-BE49-F238E27FC236}">
                <a16:creationId xmlns:a16="http://schemas.microsoft.com/office/drawing/2014/main" id="{EFF7FBEE-734D-456B-A03C-C4C5FF423D9A}"/>
              </a:ext>
            </a:extLst>
          </p:cNvPr>
          <p:cNvSpPr/>
          <p:nvPr/>
        </p:nvSpPr>
        <p:spPr>
          <a:xfrm>
            <a:off x="5392706" y="884497"/>
            <a:ext cx="1406588" cy="6753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:EditCommand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81DB50-1E98-423B-B0A1-3C95116C5401}"/>
              </a:ext>
            </a:extLst>
          </p:cNvPr>
          <p:cNvCxnSpPr>
            <a:cxnSpLocks/>
          </p:cNvCxnSpPr>
          <p:nvPr/>
        </p:nvCxnSpPr>
        <p:spPr>
          <a:xfrm>
            <a:off x="5991601" y="1557902"/>
            <a:ext cx="0" cy="37687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31E1DAD-B267-4DC1-9ACD-6D513526423E}"/>
              </a:ext>
            </a:extLst>
          </p:cNvPr>
          <p:cNvSpPr/>
          <p:nvPr/>
        </p:nvSpPr>
        <p:spPr>
          <a:xfrm>
            <a:off x="5903743" y="1904496"/>
            <a:ext cx="145432" cy="11729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BFFC5F-CF11-4C0F-828B-222CAE7EF2BD}"/>
              </a:ext>
            </a:extLst>
          </p:cNvPr>
          <p:cNvCxnSpPr>
            <a:cxnSpLocks/>
          </p:cNvCxnSpPr>
          <p:nvPr/>
        </p:nvCxnSpPr>
        <p:spPr>
          <a:xfrm>
            <a:off x="6067801" y="1985768"/>
            <a:ext cx="202721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5311CD5-8BB9-4021-A92E-32CF50D1122B}"/>
              </a:ext>
            </a:extLst>
          </p:cNvPr>
          <p:cNvCxnSpPr>
            <a:cxnSpLocks/>
          </p:cNvCxnSpPr>
          <p:nvPr/>
        </p:nvCxnSpPr>
        <p:spPr>
          <a:xfrm>
            <a:off x="6086040" y="2977159"/>
            <a:ext cx="2516379" cy="952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1F020B3-BFBE-44DC-B841-A399CDE54AD6}"/>
              </a:ext>
            </a:extLst>
          </p:cNvPr>
          <p:cNvSpPr txBox="1"/>
          <p:nvPr/>
        </p:nvSpPr>
        <p:spPr>
          <a:xfrm>
            <a:off x="4283562" y="2812342"/>
            <a:ext cx="9254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C7FB5E-FCF9-4933-A490-54CDD4317CD5}"/>
              </a:ext>
            </a:extLst>
          </p:cNvPr>
          <p:cNvSpPr/>
          <p:nvPr/>
        </p:nvSpPr>
        <p:spPr>
          <a:xfrm>
            <a:off x="8571491" y="192257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C86CA8-C3B7-4A4E-82B5-563F15871E83}"/>
              </a:ext>
            </a:extLst>
          </p:cNvPr>
          <p:cNvSpPr/>
          <p:nvPr/>
        </p:nvSpPr>
        <p:spPr>
          <a:xfrm>
            <a:off x="8567749" y="2486896"/>
            <a:ext cx="187786" cy="4997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EA0CA87-2C43-4C3C-B62B-BB4FC227A451}"/>
              </a:ext>
            </a:extLst>
          </p:cNvPr>
          <p:cNvCxnSpPr>
            <a:cxnSpLocks/>
          </p:cNvCxnSpPr>
          <p:nvPr/>
        </p:nvCxnSpPr>
        <p:spPr>
          <a:xfrm flipV="1">
            <a:off x="8808570" y="2524505"/>
            <a:ext cx="1174004" cy="354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92CF99-7F71-42B4-A6DD-62BFD90E5408}"/>
              </a:ext>
            </a:extLst>
          </p:cNvPr>
          <p:cNvCxnSpPr>
            <a:cxnSpLocks/>
          </p:cNvCxnSpPr>
          <p:nvPr/>
        </p:nvCxnSpPr>
        <p:spPr>
          <a:xfrm>
            <a:off x="8785958" y="2766989"/>
            <a:ext cx="2005030" cy="226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80FAC0A-764F-4FF0-86F4-938E978DF667}"/>
              </a:ext>
            </a:extLst>
          </p:cNvPr>
          <p:cNvSpPr txBox="1"/>
          <p:nvPr/>
        </p:nvSpPr>
        <p:spPr>
          <a:xfrm>
            <a:off x="6177924" y="2969771"/>
            <a:ext cx="9254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455C86-9DE3-4C39-A3CB-9CF31B043C54}"/>
              </a:ext>
            </a:extLst>
          </p:cNvPr>
          <p:cNvSpPr txBox="1"/>
          <p:nvPr/>
        </p:nvSpPr>
        <p:spPr>
          <a:xfrm>
            <a:off x="13068464" y="4078842"/>
            <a:ext cx="1748355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setProject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projectToEdit</a:t>
            </a:r>
            <a:r>
              <a:rPr lang="en-US" sz="1200" dirty="0">
                <a:solidFill>
                  <a:srgbClr val="7030A0"/>
                </a:solidFill>
              </a:rPr>
              <a:t>, </a:t>
            </a:r>
            <a:r>
              <a:rPr lang="en-US" sz="1200" dirty="0" err="1">
                <a:solidFill>
                  <a:srgbClr val="7030A0"/>
                </a:solidFill>
              </a:rPr>
              <a:t>editedProject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A51339-E6A3-4918-8AE0-463E1B72706B}"/>
              </a:ext>
            </a:extLst>
          </p:cNvPr>
          <p:cNvSpPr/>
          <p:nvPr/>
        </p:nvSpPr>
        <p:spPr>
          <a:xfrm>
            <a:off x="12653065" y="442599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3" name="Curved Connector 12">
            <a:extLst>
              <a:ext uri="{FF2B5EF4-FFF2-40B4-BE49-F238E27FC236}">
                <a16:creationId xmlns:a16="http://schemas.microsoft.com/office/drawing/2014/main" id="{FF6192C1-A735-4E1E-AE74-78FB39560B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752699" y="4449728"/>
            <a:ext cx="156923" cy="76200"/>
          </a:xfrm>
          <a:prstGeom prst="curvedConnector4">
            <a:avLst>
              <a:gd name="adj1" fmla="val -165102"/>
              <a:gd name="adj2" fmla="val 45333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6FF74F-A834-4E78-B830-2BD19FFEBE23}"/>
              </a:ext>
            </a:extLst>
          </p:cNvPr>
          <p:cNvCxnSpPr>
            <a:cxnSpLocks/>
          </p:cNvCxnSpPr>
          <p:nvPr/>
        </p:nvCxnSpPr>
        <p:spPr>
          <a:xfrm>
            <a:off x="8647691" y="1705222"/>
            <a:ext cx="0" cy="37687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62">
            <a:extLst>
              <a:ext uri="{FF2B5EF4-FFF2-40B4-BE49-F238E27FC236}">
                <a16:creationId xmlns:a16="http://schemas.microsoft.com/office/drawing/2014/main" id="{431DA0E9-2F02-4055-952E-88D689A14182}"/>
              </a:ext>
            </a:extLst>
          </p:cNvPr>
          <p:cNvSpPr/>
          <p:nvPr/>
        </p:nvSpPr>
        <p:spPr>
          <a:xfrm>
            <a:off x="8095017" y="1385226"/>
            <a:ext cx="1160571" cy="6753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:EditProjectCommand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5ABA1B-79DE-4719-8301-C7227B76F008}"/>
              </a:ext>
            </a:extLst>
          </p:cNvPr>
          <p:cNvSpPr txBox="1"/>
          <p:nvPr/>
        </p:nvSpPr>
        <p:spPr>
          <a:xfrm>
            <a:off x="3837865" y="1734836"/>
            <a:ext cx="227007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 (“project </a:t>
            </a:r>
          </a:p>
          <a:p>
            <a:pPr algn="ctr"/>
            <a:r>
              <a:rPr lang="en-US" dirty="0"/>
              <a:t>Apollo info </a:t>
            </a:r>
          </a:p>
          <a:p>
            <a:pPr algn="ctr"/>
            <a:r>
              <a:rPr lang="en-US" dirty="0"/>
              <a:t>n/Gemini </a:t>
            </a:r>
          </a:p>
          <a:p>
            <a:pPr algn="ctr"/>
            <a:r>
              <a:rPr lang="en-US" dirty="0"/>
              <a:t>d/12/05/2019 ”)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297EC5-1245-49C6-B4B0-C263C4C13D64}"/>
              </a:ext>
            </a:extLst>
          </p:cNvPr>
          <p:cNvSpPr txBox="1"/>
          <p:nvPr/>
        </p:nvSpPr>
        <p:spPr>
          <a:xfrm>
            <a:off x="5991601" y="2285162"/>
            <a:ext cx="27149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 (“ Apollo info n/Gemini </a:t>
            </a:r>
          </a:p>
          <a:p>
            <a:pPr algn="ctr"/>
            <a:r>
              <a:rPr lang="en-US" dirty="0"/>
              <a:t>d/12/05/2019 ”)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D1CA8FD-C885-4DA6-8B42-341D76C4982D}"/>
              </a:ext>
            </a:extLst>
          </p:cNvPr>
          <p:cNvCxnSpPr>
            <a:cxnSpLocks/>
          </p:cNvCxnSpPr>
          <p:nvPr/>
        </p:nvCxnSpPr>
        <p:spPr>
          <a:xfrm>
            <a:off x="4128962" y="1705222"/>
            <a:ext cx="188128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6ED7996-CEE0-475B-B715-6BC88F594481}"/>
              </a:ext>
            </a:extLst>
          </p:cNvPr>
          <p:cNvCxnSpPr>
            <a:cxnSpLocks/>
          </p:cNvCxnSpPr>
          <p:nvPr/>
        </p:nvCxnSpPr>
        <p:spPr>
          <a:xfrm flipV="1">
            <a:off x="4194237" y="1938374"/>
            <a:ext cx="1690865" cy="29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865D32A-6D9F-4431-9773-0E18BD8BAF8F}"/>
              </a:ext>
            </a:extLst>
          </p:cNvPr>
          <p:cNvCxnSpPr>
            <a:cxnSpLocks/>
          </p:cNvCxnSpPr>
          <p:nvPr/>
        </p:nvCxnSpPr>
        <p:spPr>
          <a:xfrm flipV="1">
            <a:off x="6013746" y="2205818"/>
            <a:ext cx="2605703" cy="396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B086B5F-7163-4043-A061-9F4F23561193}"/>
              </a:ext>
            </a:extLst>
          </p:cNvPr>
          <p:cNvCxnSpPr>
            <a:cxnSpLocks/>
          </p:cNvCxnSpPr>
          <p:nvPr/>
        </p:nvCxnSpPr>
        <p:spPr>
          <a:xfrm>
            <a:off x="6049175" y="2502314"/>
            <a:ext cx="248796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44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AD3120-3542-420A-90ED-AEA45AC15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401854"/>
              </p:ext>
            </p:extLst>
          </p:nvPr>
        </p:nvGraphicFramePr>
        <p:xfrm>
          <a:off x="1170609" y="2892286"/>
          <a:ext cx="3507409" cy="5791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507409">
                  <a:extLst>
                    <a:ext uri="{9D8B030D-6E8A-4147-A177-3AD203B41FA5}">
                      <a16:colId xmlns:a16="http://schemas.microsoft.com/office/drawing/2014/main" val="274057859"/>
                    </a:ext>
                  </a:extLst>
                </a:gridCol>
              </a:tblGrid>
              <a:tr h="33879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{abstract}</a:t>
                      </a:r>
                    </a:p>
                    <a:p>
                      <a:pPr algn="ctr"/>
                      <a:r>
                        <a:rPr lang="en-SG" sz="1600" dirty="0" err="1"/>
                        <a:t>EditProjectCommand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2142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4F11DD-3B56-4D50-A869-0890DC91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39631"/>
              </p:ext>
            </p:extLst>
          </p:nvPr>
        </p:nvGraphicFramePr>
        <p:xfrm>
          <a:off x="3516243" y="1408557"/>
          <a:ext cx="3507409" cy="5791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507409">
                  <a:extLst>
                    <a:ext uri="{9D8B030D-6E8A-4147-A177-3AD203B41FA5}">
                      <a16:colId xmlns:a16="http://schemas.microsoft.com/office/drawing/2014/main" val="2740578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{abstract}</a:t>
                      </a:r>
                    </a:p>
                    <a:p>
                      <a:pPr algn="ctr"/>
                      <a:r>
                        <a:rPr lang="en-SG" sz="1600" dirty="0" err="1"/>
                        <a:t>EditCommand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214268"/>
                  </a:ext>
                </a:extLst>
              </a:tr>
            </a:tbl>
          </a:graphicData>
        </a:graphic>
      </p:graphicFrame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50C9E0E-A655-4EC7-96E7-B7FE4DF39B54}"/>
              </a:ext>
            </a:extLst>
          </p:cNvPr>
          <p:cNvSpPr/>
          <p:nvPr/>
        </p:nvSpPr>
        <p:spPr>
          <a:xfrm>
            <a:off x="5057912" y="1972362"/>
            <a:ext cx="424069" cy="429519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A3A8C19-3DE6-498C-92DC-6589137131FB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rot="5400000">
            <a:off x="3851928" y="1474266"/>
            <a:ext cx="490405" cy="23456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6F64C60-04BB-4788-9023-88BF19509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32128"/>
              </p:ext>
            </p:extLst>
          </p:nvPr>
        </p:nvGraphicFramePr>
        <p:xfrm>
          <a:off x="8995622" y="2892286"/>
          <a:ext cx="4932017" cy="11957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932017">
                  <a:extLst>
                    <a:ext uri="{9D8B030D-6E8A-4147-A177-3AD203B41FA5}">
                      <a16:colId xmlns:a16="http://schemas.microsoft.com/office/drawing/2014/main" val="274057859"/>
                    </a:ext>
                  </a:extLst>
                </a:gridCol>
              </a:tblGrid>
              <a:tr h="33879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err="1"/>
                        <a:t>EditEmployeeCommand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214268"/>
                  </a:ext>
                </a:extLst>
              </a:tr>
              <a:tr h="33879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SG" sz="1400" dirty="0"/>
                        <a:t>Index: index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SG" sz="1400" dirty="0" err="1"/>
                        <a:t>EditEmployeeDescriptor</a:t>
                      </a:r>
                      <a:r>
                        <a:rPr lang="en-SG" sz="1400" dirty="0"/>
                        <a:t>: </a:t>
                      </a:r>
                      <a:r>
                        <a:rPr lang="en-SG" sz="1400" dirty="0" err="1"/>
                        <a:t>editEmployeeDescriptor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66597"/>
                  </a:ext>
                </a:extLst>
              </a:tr>
              <a:tr h="33879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+ execute() : </a:t>
                      </a:r>
                      <a:r>
                        <a:rPr lang="en-SG" sz="1400" dirty="0" err="1"/>
                        <a:t>CommandResult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87581"/>
                  </a:ext>
                </a:extLst>
              </a:tr>
            </a:tbl>
          </a:graphicData>
        </a:graphic>
      </p:graphicFrame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B615A26-6897-43DA-82A7-B4774498EF2B}"/>
              </a:ext>
            </a:extLst>
          </p:cNvPr>
          <p:cNvCxnSpPr>
            <a:cxnSpLocks/>
            <a:stCxn id="8" idx="3"/>
            <a:endCxn id="16" idx="0"/>
          </p:cNvCxnSpPr>
          <p:nvPr/>
        </p:nvCxnSpPr>
        <p:spPr>
          <a:xfrm rot="16200000" flipH="1">
            <a:off x="8120586" y="-448759"/>
            <a:ext cx="490405" cy="61916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D3A1D74-4B92-400C-9902-15134D03E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00650"/>
              </p:ext>
            </p:extLst>
          </p:nvPr>
        </p:nvGraphicFramePr>
        <p:xfrm>
          <a:off x="3502439" y="-241339"/>
          <a:ext cx="3507409" cy="8839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507409">
                  <a:extLst>
                    <a:ext uri="{9D8B030D-6E8A-4147-A177-3AD203B41FA5}">
                      <a16:colId xmlns:a16="http://schemas.microsoft.com/office/drawing/2014/main" val="2740578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{abstract}</a:t>
                      </a:r>
                    </a:p>
                    <a:p>
                      <a:pPr algn="ctr"/>
                      <a:r>
                        <a:rPr lang="en-SG" sz="1600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214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+ execute() : </a:t>
                      </a:r>
                      <a:r>
                        <a:rPr lang="en-SG" sz="1400" dirty="0" err="1"/>
                        <a:t>CommandResult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24819"/>
                  </a:ext>
                </a:extLst>
              </a:tr>
            </a:tbl>
          </a:graphicData>
        </a:graphic>
      </p:graphicFrame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981EEA1-87EF-4064-A9A4-B1ADC6D2E160}"/>
              </a:ext>
            </a:extLst>
          </p:cNvPr>
          <p:cNvSpPr/>
          <p:nvPr/>
        </p:nvSpPr>
        <p:spPr>
          <a:xfrm>
            <a:off x="5044108" y="665367"/>
            <a:ext cx="424069" cy="429519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B11B4E8-27A3-49FC-939F-2673265A8A17}"/>
              </a:ext>
            </a:extLst>
          </p:cNvPr>
          <p:cNvCxnSpPr>
            <a:cxnSpLocks/>
            <a:stCxn id="22" idx="3"/>
            <a:endCxn id="6" idx="0"/>
          </p:cNvCxnSpPr>
          <p:nvPr/>
        </p:nvCxnSpPr>
        <p:spPr>
          <a:xfrm>
            <a:off x="5256143" y="1094886"/>
            <a:ext cx="13804" cy="313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5FA1A13-429F-4BE5-98F0-34DA69EA9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16047"/>
              </p:ext>
            </p:extLst>
          </p:nvPr>
        </p:nvGraphicFramePr>
        <p:xfrm>
          <a:off x="-2167409" y="4358778"/>
          <a:ext cx="3928166" cy="119223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928166">
                  <a:extLst>
                    <a:ext uri="{9D8B030D-6E8A-4147-A177-3AD203B41FA5}">
                      <a16:colId xmlns:a16="http://schemas.microsoft.com/office/drawing/2014/main" val="274057859"/>
                    </a:ext>
                  </a:extLst>
                </a:gridCol>
              </a:tblGrid>
              <a:tr h="16658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err="1"/>
                        <a:t>EditProjectInfoCommand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214268"/>
                  </a:ext>
                </a:extLst>
              </a:tr>
              <a:tr h="33879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SG" sz="1400" dirty="0" err="1"/>
                        <a:t>ProjectName</a:t>
                      </a:r>
                      <a:r>
                        <a:rPr lang="en-SG" sz="1400" dirty="0"/>
                        <a:t>: </a:t>
                      </a:r>
                      <a:r>
                        <a:rPr lang="en-SG" sz="1400" dirty="0" err="1"/>
                        <a:t>projectName</a:t>
                      </a:r>
                      <a:endParaRPr lang="en-SG" sz="1400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SG" sz="1400" dirty="0" err="1"/>
                        <a:t>EditProjectDescriptor</a:t>
                      </a:r>
                      <a:r>
                        <a:rPr lang="en-SG" sz="1400" dirty="0"/>
                        <a:t>: </a:t>
                      </a:r>
                      <a:r>
                        <a:rPr lang="en-SG" sz="1400" dirty="0" err="1"/>
                        <a:t>editProjectDescriptor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66597"/>
                  </a:ext>
                </a:extLst>
              </a:tr>
              <a:tr h="33879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+ execute() : </a:t>
                      </a:r>
                      <a:r>
                        <a:rPr lang="en-SG" sz="1400" dirty="0" err="1"/>
                        <a:t>CommandResult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87581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15828EC-B1CF-47C3-95A0-A1F822A4E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706849"/>
              </p:ext>
            </p:extLst>
          </p:nvPr>
        </p:nvGraphicFramePr>
        <p:xfrm>
          <a:off x="1875331" y="4354014"/>
          <a:ext cx="4292600" cy="14091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74057859"/>
                    </a:ext>
                  </a:extLst>
                </a:gridCol>
              </a:tblGrid>
              <a:tr h="33879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err="1"/>
                        <a:t>EditProjectMilestoneCommand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214268"/>
                  </a:ext>
                </a:extLst>
              </a:tr>
              <a:tr h="33879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SG" sz="1400" dirty="0"/>
                        <a:t>Index: </a:t>
                      </a:r>
                      <a:r>
                        <a:rPr lang="en-SG" sz="1400" dirty="0" err="1"/>
                        <a:t>milestoneIndex</a:t>
                      </a:r>
                      <a:endParaRPr lang="en-SG" sz="1400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SG" sz="1400" dirty="0" err="1"/>
                        <a:t>ProjectName</a:t>
                      </a:r>
                      <a:r>
                        <a:rPr lang="en-SG" sz="1400" dirty="0"/>
                        <a:t>: </a:t>
                      </a:r>
                      <a:r>
                        <a:rPr lang="en-SG" sz="1400" dirty="0" err="1"/>
                        <a:t>projectName</a:t>
                      </a:r>
                      <a:endParaRPr lang="en-SG" sz="1400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SG" sz="1400" dirty="0" err="1"/>
                        <a:t>EditMilestoneDescriptor</a:t>
                      </a:r>
                      <a:r>
                        <a:rPr lang="en-SG" sz="1400" dirty="0"/>
                        <a:t>: </a:t>
                      </a:r>
                      <a:r>
                        <a:rPr lang="en-SG" sz="1400" dirty="0" err="1"/>
                        <a:t>editMilestoneDescriptor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66597"/>
                  </a:ext>
                </a:extLst>
              </a:tr>
              <a:tr h="33879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+ execute() : </a:t>
                      </a:r>
                      <a:r>
                        <a:rPr lang="en-SG" sz="1400" dirty="0" err="1"/>
                        <a:t>CommandResult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87581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29AA61D-9BE5-47CF-B829-4FFBEE558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12012"/>
              </p:ext>
            </p:extLst>
          </p:nvPr>
        </p:nvGraphicFramePr>
        <p:xfrm>
          <a:off x="6474791" y="4354014"/>
          <a:ext cx="4292600" cy="14091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74057859"/>
                    </a:ext>
                  </a:extLst>
                </a:gridCol>
              </a:tblGrid>
              <a:tr h="33879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err="1"/>
                        <a:t>EditProjectUserStoryCommand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214268"/>
                  </a:ext>
                </a:extLst>
              </a:tr>
              <a:tr h="33879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SG" sz="1400" dirty="0"/>
                        <a:t>Index: index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SG" sz="1400" dirty="0" err="1"/>
                        <a:t>ProjectName</a:t>
                      </a:r>
                      <a:r>
                        <a:rPr lang="en-SG" sz="1400" dirty="0"/>
                        <a:t>: </a:t>
                      </a:r>
                      <a:r>
                        <a:rPr lang="en-SG" sz="1400" dirty="0" err="1"/>
                        <a:t>projectName</a:t>
                      </a:r>
                      <a:endParaRPr lang="en-SG" sz="1400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SG" sz="1400" dirty="0" err="1"/>
                        <a:t>EditUserStoryDescriptor</a:t>
                      </a:r>
                      <a:r>
                        <a:rPr lang="en-SG" sz="1400" dirty="0"/>
                        <a:t>: </a:t>
                      </a:r>
                      <a:r>
                        <a:rPr lang="en-SG" sz="1400" dirty="0" err="1"/>
                        <a:t>editUserStoryDescriptor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66597"/>
                  </a:ext>
                </a:extLst>
              </a:tr>
              <a:tr h="33879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+ execute() : </a:t>
                      </a:r>
                      <a:r>
                        <a:rPr lang="en-SG" sz="1400" dirty="0" err="1"/>
                        <a:t>CommandResult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87581"/>
                  </a:ext>
                </a:extLst>
              </a:tr>
            </a:tbl>
          </a:graphicData>
        </a:graphic>
      </p:graphicFrame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1E70608-579B-4E3C-8D5B-FEBB2A20BE0F}"/>
              </a:ext>
            </a:extLst>
          </p:cNvPr>
          <p:cNvSpPr/>
          <p:nvPr/>
        </p:nvSpPr>
        <p:spPr>
          <a:xfrm>
            <a:off x="2712278" y="3456168"/>
            <a:ext cx="424069" cy="429519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DEF5B8D-68F9-4F59-9EEA-9D80D17B9337}"/>
              </a:ext>
            </a:extLst>
          </p:cNvPr>
          <p:cNvCxnSpPr>
            <a:cxnSpLocks/>
            <a:stCxn id="33" idx="3"/>
            <a:endCxn id="29" idx="0"/>
          </p:cNvCxnSpPr>
          <p:nvPr/>
        </p:nvCxnSpPr>
        <p:spPr>
          <a:xfrm rot="5400000">
            <a:off x="1123949" y="2558413"/>
            <a:ext cx="473091" cy="31276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88C79FF-7E42-41F0-9D48-3AE7C17EE071}"/>
              </a:ext>
            </a:extLst>
          </p:cNvPr>
          <p:cNvCxnSpPr>
            <a:cxnSpLocks/>
            <a:stCxn id="33" idx="3"/>
            <a:endCxn id="30" idx="0"/>
          </p:cNvCxnSpPr>
          <p:nvPr/>
        </p:nvCxnSpPr>
        <p:spPr>
          <a:xfrm rot="16200000" flipH="1">
            <a:off x="3238809" y="3571191"/>
            <a:ext cx="468327" cy="10973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2AEA352-0AC6-49C7-BB08-38BBA79C1E7B}"/>
              </a:ext>
            </a:extLst>
          </p:cNvPr>
          <p:cNvCxnSpPr>
            <a:cxnSpLocks/>
            <a:stCxn id="33" idx="3"/>
            <a:endCxn id="31" idx="0"/>
          </p:cNvCxnSpPr>
          <p:nvPr/>
        </p:nvCxnSpPr>
        <p:spPr>
          <a:xfrm rot="16200000" flipH="1">
            <a:off x="5538539" y="1271461"/>
            <a:ext cx="468327" cy="56967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04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157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Shune Lei Yee Tun</dc:creator>
  <cp:lastModifiedBy>Shune Lei Yee Tun</cp:lastModifiedBy>
  <cp:revision>8</cp:revision>
  <dcterms:created xsi:type="dcterms:W3CDTF">2019-04-14T14:34:20Z</dcterms:created>
  <dcterms:modified xsi:type="dcterms:W3CDTF">2019-04-14T17:07:46Z</dcterms:modified>
</cp:coreProperties>
</file>