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061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08111" y="105957"/>
            <a:ext cx="5689291" cy="57485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8100" y="118895"/>
            <a:ext cx="6350400" cy="57043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PocketProjectParser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02082" y="1613633"/>
            <a:ext cx="17960" cy="30818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execute(“stats 1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4704" y="2683499"/>
            <a:ext cx="185600" cy="15295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00312" y="2887877"/>
            <a:ext cx="18622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individualStats</a:t>
            </a:r>
            <a:r>
              <a:rPr lang="en-US" sz="1200" dirty="0"/>
              <a:t>(project)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(“stats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321079" y="2433639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StatsUtil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255640" y="330187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112223" y="235859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540354" y="2687043"/>
            <a:ext cx="2724" cy="26806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463708" y="3057039"/>
            <a:ext cx="175603" cy="13808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710304" y="3093329"/>
            <a:ext cx="17116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96680" y="467508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58364" y="950671"/>
            <a:ext cx="1166004" cy="7711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s:IndividualStatsCommand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313183" y="2797927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5907148" y="3056920"/>
            <a:ext cx="364902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individualStatsString</a:t>
            </a:r>
            <a:r>
              <a:rPr lang="en-US" sz="1200" dirty="0">
                <a:solidFill>
                  <a:srgbClr val="7030A0"/>
                </a:solidFill>
              </a:rPr>
              <a:t>(project)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639311" y="3301870"/>
            <a:ext cx="26163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7658922" y="3700432"/>
            <a:ext cx="266168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90247" y="3972346"/>
            <a:ext cx="1914802" cy="2028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F85041-5FAA-4E05-A429-52ED449D8F16}"/>
              </a:ext>
            </a:extLst>
          </p:cNvPr>
          <p:cNvSpPr txBox="1"/>
          <p:nvPr/>
        </p:nvSpPr>
        <p:spPr>
          <a:xfrm>
            <a:off x="7700380" y="3444538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result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CCE340-2308-4247-AEC6-7411A801FE8D}"/>
              </a:ext>
            </a:extLst>
          </p:cNvPr>
          <p:cNvSpPr txBox="1"/>
          <p:nvPr/>
        </p:nvSpPr>
        <p:spPr>
          <a:xfrm>
            <a:off x="7773507" y="3577920"/>
            <a:ext cx="1376998" cy="16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3B86A2-9D0A-48D3-A72F-2581270C11AA}"/>
              </a:ext>
            </a:extLst>
          </p:cNvPr>
          <p:cNvSpPr txBox="1"/>
          <p:nvPr/>
        </p:nvSpPr>
        <p:spPr>
          <a:xfrm>
            <a:off x="5198166" y="3638307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result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39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 Dehui</cp:lastModifiedBy>
  <cp:revision>112</cp:revision>
  <dcterms:created xsi:type="dcterms:W3CDTF">2016-07-22T14:33:02Z</dcterms:created>
  <dcterms:modified xsi:type="dcterms:W3CDTF">2019-04-03T01:41:26Z</dcterms:modified>
</cp:coreProperties>
</file>