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624"/>
  </p:normalViewPr>
  <p:slideViewPr>
    <p:cSldViewPr showGuides="1">
      <p:cViewPr>
        <p:scale>
          <a:sx n="100" d="100"/>
          <a:sy n="100" d="100"/>
        </p:scale>
        <p:origin x="882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6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541980"/>
            <a:ext cx="8610600" cy="410622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109073" y="83585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cxnSpLocks/>
            <a:stCxn id="12" idx="3"/>
            <a:endCxn id="3" idx="3"/>
          </p:cNvCxnSpPr>
          <p:nvPr/>
        </p:nvCxnSpPr>
        <p:spPr>
          <a:xfrm flipH="1" flipV="1">
            <a:off x="3202708" y="1009237"/>
            <a:ext cx="5952922" cy="3313183"/>
          </a:xfrm>
          <a:prstGeom prst="bentConnector3">
            <a:avLst>
              <a:gd name="adj1" fmla="val -384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89525" y="100637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8574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217875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PocketProject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cxnSpLocks/>
            <a:stCxn id="12" idx="2"/>
          </p:cNvCxnSpPr>
          <p:nvPr/>
        </p:nvCxnSpPr>
        <p:spPr>
          <a:xfrm>
            <a:off x="8066251" y="4495800"/>
            <a:ext cx="10949" cy="28933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264242" y="2016842"/>
            <a:ext cx="2477556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cxnSpLocks/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63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>
            <a:cxnSpLocks/>
          </p:cNvCxnSpPr>
          <p:nvPr/>
        </p:nvCxnSpPr>
        <p:spPr>
          <a:xfrm rot="5400000" flipH="1" flipV="1">
            <a:off x="946806" y="2384800"/>
            <a:ext cx="2404366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5785119" y="3241140"/>
            <a:ext cx="1349608" cy="645636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EditCommand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StatsCommand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61" name="Rectangle 11">
            <a:extLst>
              <a:ext uri="{FF2B5EF4-FFF2-40B4-BE49-F238E27FC236}">
                <a16:creationId xmlns:a16="http://schemas.microsoft.com/office/drawing/2014/main" id="{2E7C289F-E509-4E60-9417-7E13A59E72DC}"/>
              </a:ext>
            </a:extLst>
          </p:cNvPr>
          <p:cNvSpPr/>
          <p:nvPr/>
        </p:nvSpPr>
        <p:spPr>
          <a:xfrm flipH="1">
            <a:off x="7991902" y="1968441"/>
            <a:ext cx="107589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ABCDCommand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1" name="Elbow Connector 63">
            <a:extLst>
              <a:ext uri="{FF2B5EF4-FFF2-40B4-BE49-F238E27FC236}">
                <a16:creationId xmlns:a16="http://schemas.microsoft.com/office/drawing/2014/main" id="{59D8E44A-4CF5-4FB6-96D2-B36DEE5CC68B}"/>
              </a:ext>
            </a:extLst>
          </p:cNvPr>
          <p:cNvCxnSpPr>
            <a:cxnSpLocks/>
            <a:stCxn id="42" idx="1"/>
            <a:endCxn id="61" idx="3"/>
          </p:cNvCxnSpPr>
          <p:nvPr/>
        </p:nvCxnSpPr>
        <p:spPr>
          <a:xfrm flipV="1">
            <a:off x="6066328" y="2141821"/>
            <a:ext cx="1925574" cy="772370"/>
          </a:xfrm>
          <a:prstGeom prst="bentConnector3">
            <a:avLst>
              <a:gd name="adj1" fmla="val 17438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Folded Corner 126">
            <a:extLst>
              <a:ext uri="{FF2B5EF4-FFF2-40B4-BE49-F238E27FC236}">
                <a16:creationId xmlns:a16="http://schemas.microsoft.com/office/drawing/2014/main" id="{874101C7-C0A9-496D-A18A-B22574913DDB}"/>
              </a:ext>
            </a:extLst>
          </p:cNvPr>
          <p:cNvSpPr/>
          <p:nvPr/>
        </p:nvSpPr>
        <p:spPr>
          <a:xfrm>
            <a:off x="6098629" y="1124154"/>
            <a:ext cx="1682587" cy="98655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ABCCommand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ListCommand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(with different command keywords)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E6AA234-3AFD-4565-A70A-3BCF1FB1526C}"/>
              </a:ext>
            </a:extLst>
          </p:cNvPr>
          <p:cNvGrpSpPr/>
          <p:nvPr/>
        </p:nvGrpSpPr>
        <p:grpSpPr>
          <a:xfrm rot="5400000">
            <a:off x="6817348" y="2002231"/>
            <a:ext cx="222304" cy="598286"/>
            <a:chOff x="3965759" y="592436"/>
            <a:chExt cx="254462" cy="50390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3DEE0B-1D26-4C9C-B6EA-7883D813DA1D}"/>
                </a:ext>
              </a:extLst>
            </p:cNvPr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7A6D7FDE-10FB-4173-999C-F3790CC56CB5}"/>
                </a:ext>
              </a:extLst>
            </p:cNvPr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4" name="Rectangle 11">
            <a:extLst>
              <a:ext uri="{FF2B5EF4-FFF2-40B4-BE49-F238E27FC236}">
                <a16:creationId xmlns:a16="http://schemas.microsoft.com/office/drawing/2014/main" id="{98911501-DC85-42C6-9B36-D2262A8AAAF3}"/>
              </a:ext>
            </a:extLst>
          </p:cNvPr>
          <p:cNvSpPr/>
          <p:nvPr/>
        </p:nvSpPr>
        <p:spPr>
          <a:xfrm flipH="1">
            <a:off x="8150537" y="2749330"/>
            <a:ext cx="102001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>
                <a:solidFill>
                  <a:srgbClr val="0070C0"/>
                </a:solidFill>
              </a:rPr>
              <a:t>{abstract}</a:t>
            </a:r>
          </a:p>
          <a:p>
            <a:pPr algn="ctr"/>
            <a:r>
              <a:rPr lang="en-SG" sz="1050" b="1" dirty="0" err="1">
                <a:solidFill>
                  <a:srgbClr val="0070C0"/>
                </a:solidFill>
              </a:rPr>
              <a:t>ABCCommand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98" name="Isosceles Triangle 102">
            <a:extLst>
              <a:ext uri="{FF2B5EF4-FFF2-40B4-BE49-F238E27FC236}">
                <a16:creationId xmlns:a16="http://schemas.microsoft.com/office/drawing/2014/main" id="{5BD7C1BD-543B-4B83-8EC1-B064F611139D}"/>
              </a:ext>
            </a:extLst>
          </p:cNvPr>
          <p:cNvSpPr/>
          <p:nvPr/>
        </p:nvSpPr>
        <p:spPr>
          <a:xfrm flipV="1">
            <a:off x="8521420" y="3973517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9" name="Elbow Connector 95">
            <a:extLst>
              <a:ext uri="{FF2B5EF4-FFF2-40B4-BE49-F238E27FC236}">
                <a16:creationId xmlns:a16="http://schemas.microsoft.com/office/drawing/2014/main" id="{6CBDFF96-8C58-4065-86AF-7727972B2DCE}"/>
              </a:ext>
            </a:extLst>
          </p:cNvPr>
          <p:cNvCxnSpPr>
            <a:cxnSpLocks/>
            <a:stCxn id="98" idx="3"/>
            <a:endCxn id="94" idx="2"/>
          </p:cNvCxnSpPr>
          <p:nvPr/>
        </p:nvCxnSpPr>
        <p:spPr>
          <a:xfrm rot="5400000" flipH="1" flipV="1">
            <a:off x="8219895" y="3532868"/>
            <a:ext cx="877427" cy="387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Isosceles Triangle 102">
            <a:extLst>
              <a:ext uri="{FF2B5EF4-FFF2-40B4-BE49-F238E27FC236}">
                <a16:creationId xmlns:a16="http://schemas.microsoft.com/office/drawing/2014/main" id="{4B22FEEE-BA51-4C8A-A011-847642899CB5}"/>
              </a:ext>
            </a:extLst>
          </p:cNvPr>
          <p:cNvSpPr/>
          <p:nvPr/>
        </p:nvSpPr>
        <p:spPr>
          <a:xfrm flipV="1">
            <a:off x="8497546" y="2551507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5" name="Elbow Connector 95">
            <a:extLst>
              <a:ext uri="{FF2B5EF4-FFF2-40B4-BE49-F238E27FC236}">
                <a16:creationId xmlns:a16="http://schemas.microsoft.com/office/drawing/2014/main" id="{733C9233-D4C5-43A3-8B7E-B48AEB1F0C36}"/>
              </a:ext>
            </a:extLst>
          </p:cNvPr>
          <p:cNvCxnSpPr>
            <a:cxnSpLocks/>
            <a:stCxn id="100" idx="3"/>
            <a:endCxn id="61" idx="2"/>
          </p:cNvCxnSpPr>
          <p:nvPr/>
        </p:nvCxnSpPr>
        <p:spPr>
          <a:xfrm rot="16200000" flipV="1">
            <a:off x="8463171" y="2381880"/>
            <a:ext cx="236306" cy="10294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62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Shune Lei Yee Tun</cp:lastModifiedBy>
  <cp:revision>96</cp:revision>
  <dcterms:created xsi:type="dcterms:W3CDTF">2016-07-22T14:33:02Z</dcterms:created>
  <dcterms:modified xsi:type="dcterms:W3CDTF">2019-04-01T07:13:51Z</dcterms:modified>
</cp:coreProperties>
</file>