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702" y="-10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521685" y="3335284"/>
            <a:ext cx="15301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VersionedPocketProject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595111" y="3353144"/>
            <a:ext cx="129257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039684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275732" y="3524601"/>
            <a:ext cx="319379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2" y="3347776"/>
            <a:ext cx="7680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8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2" y="3053948"/>
            <a:ext cx="93778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58937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3" y="3376926"/>
            <a:ext cx="9390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294985" y="3519818"/>
            <a:ext cx="385918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2" y="3699904"/>
            <a:ext cx="93909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294985" y="3524601"/>
            <a:ext cx="385917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3" y="4022881"/>
            <a:ext cx="93909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Github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94985" y="3524601"/>
            <a:ext cx="385918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649348" y="2685090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UniqueSkillList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158431" y="3057658"/>
            <a:ext cx="720592" cy="26124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Skill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31511" y="27520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B0D89A24-0DEE-4C02-993E-4B0D308BE1AB}"/>
              </a:ext>
            </a:extLst>
          </p:cNvPr>
          <p:cNvSpPr/>
          <p:nvPr/>
        </p:nvSpPr>
        <p:spPr>
          <a:xfrm>
            <a:off x="6680902" y="4345858"/>
            <a:ext cx="93909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ProjectName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2" name="Elbow Connector 85">
            <a:extLst>
              <a:ext uri="{FF2B5EF4-FFF2-40B4-BE49-F238E27FC236}">
                <a16:creationId xmlns:a16="http://schemas.microsoft.com/office/drawing/2014/main" id="{96C0D780-7248-4981-A6A8-C9184AB3BA70}"/>
              </a:ext>
            </a:extLst>
          </p:cNvPr>
          <p:cNvCxnSpPr>
            <a:cxnSpLocks/>
            <a:stCxn id="78" idx="3"/>
            <a:endCxn id="31" idx="1"/>
          </p:cNvCxnSpPr>
          <p:nvPr/>
        </p:nvCxnSpPr>
        <p:spPr>
          <a:xfrm>
            <a:off x="6294985" y="3524601"/>
            <a:ext cx="385917" cy="9641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2EAAAA-4DF2-4BDA-820F-E804C9648DB6}"/>
              </a:ext>
            </a:extLst>
          </p:cNvPr>
          <p:cNvSpPr txBox="1"/>
          <p:nvPr/>
        </p:nvSpPr>
        <p:spPr>
          <a:xfrm>
            <a:off x="6457750" y="43418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2019-04-01T04:58:50Z</dcterms:modified>
</cp:coreProperties>
</file>