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90" d="100"/>
          <a:sy n="90" d="100"/>
        </p:scale>
        <p:origin x="1002" y="-7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74650" y="1457023"/>
            <a:ext cx="8269350" cy="51824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5368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5002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192826" y="5109826"/>
            <a:ext cx="4484986" cy="92176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4766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4857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5541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4945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4945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5454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4751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4908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4821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4751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4825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4763066"/>
            <a:ext cx="72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4846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4933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4469238"/>
            <a:ext cx="92974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4853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4611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4792216"/>
            <a:ext cx="92974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4935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5115194"/>
            <a:ext cx="92974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4939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5438171"/>
            <a:ext cx="9297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GitHub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4939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4585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4291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974928" y="3129856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5491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6144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5624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5016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5002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4661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5572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5109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4133817"/>
            <a:ext cx="9297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4276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4160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3903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4912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5365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5419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5541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28B61-F2E1-478C-A0B2-5B7523410D3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208365" y="5722948"/>
            <a:ext cx="1" cy="3086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DC39FB9-FE8C-44A4-A503-5D8E006AA773}"/>
              </a:ext>
            </a:extLst>
          </p:cNvPr>
          <p:cNvCxnSpPr>
            <a:cxnSpLocks/>
          </p:cNvCxnSpPr>
          <p:nvPr/>
        </p:nvCxnSpPr>
        <p:spPr>
          <a:xfrm flipV="1">
            <a:off x="4441445" y="4385738"/>
            <a:ext cx="566920" cy="556740"/>
          </a:xfrm>
          <a:prstGeom prst="bentConnector3">
            <a:avLst>
              <a:gd name="adj1" fmla="val 844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BA6D958D-C7E7-4C84-BB96-1D9BED71FE35}"/>
              </a:ext>
            </a:extLst>
          </p:cNvPr>
          <p:cNvSpPr/>
          <p:nvPr/>
        </p:nvSpPr>
        <p:spPr>
          <a:xfrm>
            <a:off x="5009425" y="416414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B8863F-E7B6-40BD-8664-25058BDEDB04}"/>
              </a:ext>
            </a:extLst>
          </p:cNvPr>
          <p:cNvSpPr txBox="1"/>
          <p:nvPr/>
        </p:nvSpPr>
        <p:spPr>
          <a:xfrm>
            <a:off x="4502779" y="42022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Elbow Connector 63">
            <a:extLst>
              <a:ext uri="{FF2B5EF4-FFF2-40B4-BE49-F238E27FC236}">
                <a16:creationId xmlns:a16="http://schemas.microsoft.com/office/drawing/2014/main" id="{1333911E-6370-4902-B323-FF5F2C31BDC2}"/>
              </a:ext>
            </a:extLst>
          </p:cNvPr>
          <p:cNvCxnSpPr>
            <a:cxnSpLocks/>
            <a:stCxn id="77" idx="3"/>
          </p:cNvCxnSpPr>
          <p:nvPr/>
        </p:nvCxnSpPr>
        <p:spPr>
          <a:xfrm rot="16200000" flipH="1">
            <a:off x="3566451" y="3783911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Isosceles Triangle 102">
            <a:extLst>
              <a:ext uri="{FF2B5EF4-FFF2-40B4-BE49-F238E27FC236}">
                <a16:creationId xmlns:a16="http://schemas.microsoft.com/office/drawing/2014/main" id="{994DE772-A223-449C-A924-FDBC78FB314B}"/>
              </a:ext>
            </a:extLst>
          </p:cNvPr>
          <p:cNvSpPr/>
          <p:nvPr/>
        </p:nvSpPr>
        <p:spPr>
          <a:xfrm rot="10800000" flipV="1">
            <a:off x="3562296" y="348981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3514CF83-69C4-48DF-A5B6-7FF48A07FA06}"/>
              </a:ext>
            </a:extLst>
          </p:cNvPr>
          <p:cNvSpPr/>
          <p:nvPr/>
        </p:nvSpPr>
        <p:spPr>
          <a:xfrm rot="16387541">
            <a:off x="5461373" y="39220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926A12FB-9F8F-499C-94B7-B6399B034537}"/>
              </a:ext>
            </a:extLst>
          </p:cNvPr>
          <p:cNvCxnSpPr>
            <a:cxnSpLocks/>
            <a:stCxn id="93" idx="3"/>
          </p:cNvCxnSpPr>
          <p:nvPr/>
        </p:nvCxnSpPr>
        <p:spPr>
          <a:xfrm rot="5400000" flipH="1" flipV="1">
            <a:off x="5494212" y="3797230"/>
            <a:ext cx="185319" cy="20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63EB97-E5A4-4027-B178-E3E725B254E8}"/>
              </a:ext>
            </a:extLst>
          </p:cNvPr>
          <p:cNvSpPr txBox="1"/>
          <p:nvPr/>
        </p:nvSpPr>
        <p:spPr>
          <a:xfrm>
            <a:off x="5564668" y="37580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C3D7641F-B170-4A64-B6E7-333C34A56F78}"/>
              </a:ext>
            </a:extLst>
          </p:cNvPr>
          <p:cNvSpPr/>
          <p:nvPr/>
        </p:nvSpPr>
        <p:spPr>
          <a:xfrm>
            <a:off x="5221697" y="3365486"/>
            <a:ext cx="72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F44740B6-2E8E-4386-BC0B-53F6A783D627}"/>
              </a:ext>
            </a:extLst>
          </p:cNvPr>
          <p:cNvSpPr/>
          <p:nvPr/>
        </p:nvSpPr>
        <p:spPr>
          <a:xfrm>
            <a:off x="6614050" y="3078621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BEAD7BCD-2D3C-4816-9EBA-0A995435CB2F}"/>
              </a:ext>
            </a:extLst>
          </p:cNvPr>
          <p:cNvSpPr/>
          <p:nvPr/>
        </p:nvSpPr>
        <p:spPr>
          <a:xfrm>
            <a:off x="5943600" y="34625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F7696EFA-77CE-44FB-932A-AB06CA652C65}"/>
              </a:ext>
            </a:extLst>
          </p:cNvPr>
          <p:cNvSpPr/>
          <p:nvPr/>
        </p:nvSpPr>
        <p:spPr>
          <a:xfrm>
            <a:off x="6614049" y="3401599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80">
            <a:extLst>
              <a:ext uri="{FF2B5EF4-FFF2-40B4-BE49-F238E27FC236}">
                <a16:creationId xmlns:a16="http://schemas.microsoft.com/office/drawing/2014/main" id="{C164C843-3A17-459D-8DE7-750AF60848F1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 flipV="1">
            <a:off x="6179648" y="3544491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BBA83A54-7F73-43D3-B37B-D11D57049963}"/>
              </a:ext>
            </a:extLst>
          </p:cNvPr>
          <p:cNvSpPr/>
          <p:nvPr/>
        </p:nvSpPr>
        <p:spPr>
          <a:xfrm>
            <a:off x="6618464" y="3724577"/>
            <a:ext cx="92533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F5F8E33F-1B7A-4337-85CD-854D93907501}"/>
              </a:ext>
            </a:extLst>
          </p:cNvPr>
          <p:cNvSpPr/>
          <p:nvPr/>
        </p:nvSpPr>
        <p:spPr>
          <a:xfrm>
            <a:off x="6602515" y="2385028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UserStories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0EF38512-2843-45B8-BDAC-9BF38E6119BB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6179648" y="2527920"/>
            <a:ext cx="422867" cy="10213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F3099FB1-1441-47BE-BFA7-B73993A84C8B}"/>
              </a:ext>
            </a:extLst>
          </p:cNvPr>
          <p:cNvSpPr/>
          <p:nvPr/>
        </p:nvSpPr>
        <p:spPr>
          <a:xfrm>
            <a:off x="6606866" y="2023443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10E93DF1-6BA9-4FC8-A795-A38083386EB2}"/>
              </a:ext>
            </a:extLst>
          </p:cNvPr>
          <p:cNvSpPr/>
          <p:nvPr/>
        </p:nvSpPr>
        <p:spPr>
          <a:xfrm>
            <a:off x="6615575" y="1673480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Milestones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32BDBA30-D136-4449-8B27-596ECE0BA77E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 flipV="1">
            <a:off x="6179648" y="1816372"/>
            <a:ext cx="435927" cy="17329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F7713BA0-CFC0-4FF9-8AA0-6068242121EC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 flipV="1">
            <a:off x="6179648" y="2166335"/>
            <a:ext cx="427218" cy="13829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78">
            <a:extLst>
              <a:ext uri="{FF2B5EF4-FFF2-40B4-BE49-F238E27FC236}">
                <a16:creationId xmlns:a16="http://schemas.microsoft.com/office/drawing/2014/main" id="{AFA13D1B-5CF2-4829-B8AA-C0C6544F9ABF}"/>
              </a:ext>
            </a:extLst>
          </p:cNvPr>
          <p:cNvCxnSpPr>
            <a:cxnSpLocks/>
            <a:stCxn id="102" idx="3"/>
            <a:endCxn id="101" idx="1"/>
          </p:cNvCxnSpPr>
          <p:nvPr/>
        </p:nvCxnSpPr>
        <p:spPr>
          <a:xfrm flipV="1">
            <a:off x="6179648" y="3221513"/>
            <a:ext cx="434402" cy="3277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78">
            <a:extLst>
              <a:ext uri="{FF2B5EF4-FFF2-40B4-BE49-F238E27FC236}">
                <a16:creationId xmlns:a16="http://schemas.microsoft.com/office/drawing/2014/main" id="{1B30E423-506A-4B9E-88D3-957EB9154941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6179648" y="3549274"/>
            <a:ext cx="438816" cy="3181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FE66D83-91F3-4F65-BA26-0F09B2670A9A}"/>
              </a:ext>
            </a:extLst>
          </p:cNvPr>
          <p:cNvSpPr/>
          <p:nvPr/>
        </p:nvSpPr>
        <p:spPr>
          <a:xfrm>
            <a:off x="6611221" y="2746613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ProjectName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74292318-0056-42CA-B680-7B351D1AC2CB}"/>
              </a:ext>
            </a:extLst>
          </p:cNvPr>
          <p:cNvCxnSpPr>
            <a:cxnSpLocks/>
            <a:stCxn id="102" idx="3"/>
            <a:endCxn id="121" idx="1"/>
          </p:cNvCxnSpPr>
          <p:nvPr/>
        </p:nvCxnSpPr>
        <p:spPr>
          <a:xfrm flipV="1">
            <a:off x="6179648" y="2889505"/>
            <a:ext cx="431573" cy="6597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106">
            <a:extLst>
              <a:ext uri="{FF2B5EF4-FFF2-40B4-BE49-F238E27FC236}">
                <a16:creationId xmlns:a16="http://schemas.microsoft.com/office/drawing/2014/main" id="{1E58F8D7-DDD1-4EAB-8119-244CA10089B0}"/>
              </a:ext>
            </a:extLst>
          </p:cNvPr>
          <p:cNvCxnSpPr>
            <a:cxnSpLocks/>
            <a:stCxn id="9" idx="3"/>
            <a:endCxn id="96" idx="0"/>
          </p:cNvCxnSpPr>
          <p:nvPr/>
        </p:nvCxnSpPr>
        <p:spPr>
          <a:xfrm rot="5400000" flipH="1" flipV="1">
            <a:off x="3265186" y="2308667"/>
            <a:ext cx="1263827" cy="3377466"/>
          </a:xfrm>
          <a:prstGeom prst="bentConnector3">
            <a:avLst>
              <a:gd name="adj1" fmla="val 14013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3B22713-047C-4D0F-8281-B511A03982C6}"/>
              </a:ext>
            </a:extLst>
          </p:cNvPr>
          <p:cNvSpPr txBox="1"/>
          <p:nvPr/>
        </p:nvSpPr>
        <p:spPr>
          <a:xfrm rot="16200000">
            <a:off x="1628343" y="351606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B5BDED-8582-46E8-A73F-FAC88172A229}"/>
              </a:ext>
            </a:extLst>
          </p:cNvPr>
          <p:cNvSpPr txBox="1"/>
          <p:nvPr/>
        </p:nvSpPr>
        <p:spPr>
          <a:xfrm>
            <a:off x="5402486" y="30587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6D3159-962B-4189-A756-6D9514D95491}"/>
              </a:ext>
            </a:extLst>
          </p:cNvPr>
          <p:cNvSpPr txBox="1"/>
          <p:nvPr/>
        </p:nvSpPr>
        <p:spPr>
          <a:xfrm>
            <a:off x="6355267" y="17001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E8B61B-344E-4105-8482-93E4B6406B9C}"/>
              </a:ext>
            </a:extLst>
          </p:cNvPr>
          <p:cNvSpPr txBox="1"/>
          <p:nvPr/>
        </p:nvSpPr>
        <p:spPr>
          <a:xfrm>
            <a:off x="6363943" y="2057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580871-6ABE-4E24-88B6-8C9B8D4A6C74}"/>
              </a:ext>
            </a:extLst>
          </p:cNvPr>
          <p:cNvSpPr txBox="1"/>
          <p:nvPr/>
        </p:nvSpPr>
        <p:spPr>
          <a:xfrm>
            <a:off x="6354185" y="23831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2E3A8FAD-75DA-4E21-954C-A002C8F51BF0}"/>
              </a:ext>
            </a:extLst>
          </p:cNvPr>
          <p:cNvSpPr/>
          <p:nvPr/>
        </p:nvSpPr>
        <p:spPr>
          <a:xfrm>
            <a:off x="7981252" y="1673480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ProjectTask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0">
            <a:extLst>
              <a:ext uri="{FF2B5EF4-FFF2-40B4-BE49-F238E27FC236}">
                <a16:creationId xmlns:a16="http://schemas.microsoft.com/office/drawing/2014/main" id="{65F89F20-CDB4-4952-A36B-C7AA8F46AAE6}"/>
              </a:ext>
            </a:extLst>
          </p:cNvPr>
          <p:cNvCxnSpPr>
            <a:cxnSpLocks/>
          </p:cNvCxnSpPr>
          <p:nvPr/>
        </p:nvCxnSpPr>
        <p:spPr>
          <a:xfrm flipV="1">
            <a:off x="7560871" y="1825421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414111-DC86-4859-A0D0-B011DDE1C073}"/>
              </a:ext>
            </a:extLst>
          </p:cNvPr>
          <p:cNvSpPr txBox="1"/>
          <p:nvPr/>
        </p:nvSpPr>
        <p:spPr>
          <a:xfrm>
            <a:off x="7752301" y="17015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EBFE9662-D8B2-4A30-A079-139342BC3E2A}"/>
              </a:ext>
            </a:extLst>
          </p:cNvPr>
          <p:cNvSpPr/>
          <p:nvPr/>
        </p:nvSpPr>
        <p:spPr>
          <a:xfrm>
            <a:off x="7730040" y="5776836"/>
            <a:ext cx="9297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ProjectName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5">
            <a:extLst>
              <a:ext uri="{FF2B5EF4-FFF2-40B4-BE49-F238E27FC236}">
                <a16:creationId xmlns:a16="http://schemas.microsoft.com/office/drawing/2014/main" id="{8C29FB21-4EBF-4DAE-963B-DE620F5E0038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7277995" y="4939891"/>
            <a:ext cx="452045" cy="9798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E61DE98-ABB7-429E-A972-EAFB3A10DADE}"/>
              </a:ext>
            </a:extLst>
          </p:cNvPr>
          <p:cNvSpPr txBox="1"/>
          <p:nvPr/>
        </p:nvSpPr>
        <p:spPr>
          <a:xfrm>
            <a:off x="7532265" y="57879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2019-04-01T04:32:06Z</dcterms:modified>
</cp:coreProperties>
</file>