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1118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300568" y="48758"/>
            <a:ext cx="5689291" cy="574850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96711" y="118895"/>
            <a:ext cx="6078756" cy="57043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PocketProjectParser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602082" y="1613633"/>
            <a:ext cx="17960" cy="30818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execute(“stats”)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4704" y="2683499"/>
            <a:ext cx="185600" cy="15295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358709" y="2738345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overallStats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(“stats”)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9621035" y="2556775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StatsUtil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0769480" y="3264668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6990451" y="2653306"/>
            <a:ext cx="2724" cy="268069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6" y="2958106"/>
            <a:ext cx="175603" cy="13808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96680" y="4675083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58364" y="950671"/>
            <a:ext cx="1166004" cy="7711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s:OverallStatsCommand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0816451" y="273834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142321" y="2958105"/>
            <a:ext cx="364902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overallStatsString</a:t>
            </a:r>
            <a:r>
              <a:rPr lang="en-US" sz="1200" dirty="0">
                <a:solidFill>
                  <a:srgbClr val="7030A0"/>
                </a:solidFill>
              </a:rPr>
              <a:t>(employees, projects, </a:t>
            </a:r>
            <a:r>
              <a:rPr lang="en-US" sz="1200" dirty="0" err="1">
                <a:solidFill>
                  <a:srgbClr val="7030A0"/>
                </a:solidFill>
              </a:rPr>
              <a:t>completedProjects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264668"/>
            <a:ext cx="372548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7096100" y="3663230"/>
            <a:ext cx="3738347" cy="2003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5685755" y="3870476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6F85041-5FAA-4E05-A429-52ED449D8F16}"/>
              </a:ext>
            </a:extLst>
          </p:cNvPr>
          <p:cNvSpPr txBox="1"/>
          <p:nvPr/>
        </p:nvSpPr>
        <p:spPr>
          <a:xfrm>
            <a:off x="7700380" y="3444538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result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CCE340-2308-4247-AEC6-7411A801FE8D}"/>
              </a:ext>
            </a:extLst>
          </p:cNvPr>
          <p:cNvSpPr txBox="1"/>
          <p:nvPr/>
        </p:nvSpPr>
        <p:spPr>
          <a:xfrm>
            <a:off x="7852427" y="3577920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3B86A2-9D0A-48D3-A72F-2581270C11AA}"/>
              </a:ext>
            </a:extLst>
          </p:cNvPr>
          <p:cNvSpPr txBox="1"/>
          <p:nvPr/>
        </p:nvSpPr>
        <p:spPr>
          <a:xfrm>
            <a:off x="5198166" y="3638307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result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39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Lin Dehui</cp:lastModifiedBy>
  <cp:revision>111</cp:revision>
  <dcterms:created xsi:type="dcterms:W3CDTF">2016-07-22T14:33:02Z</dcterms:created>
  <dcterms:modified xsi:type="dcterms:W3CDTF">2019-04-03T01:42:31Z</dcterms:modified>
</cp:coreProperties>
</file>