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648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722521" y="256673"/>
            <a:ext cx="3469479" cy="503603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8600" y="163018"/>
            <a:ext cx="8315184" cy="512969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153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60608" cy="35878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7" y="423022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PocketProject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911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57271" y="1365809"/>
            <a:ext cx="207045" cy="1285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7728906" y="210596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652706" y="210596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0181" y="865822"/>
            <a:ext cx="16973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removefrom</a:t>
            </a:r>
            <a:r>
              <a:rPr lang="en-US" sz="1400" dirty="0">
                <a:solidFill>
                  <a:srgbClr val="0070C0"/>
                </a:solidFill>
              </a:rPr>
              <a:t> Apollo employee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21714" y="151696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66922" y="29561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46325" y="258723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02520" y="265088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4543" y="48401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53312" y="322364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743801" y="1103632"/>
            <a:ext cx="22786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removefrom</a:t>
            </a:r>
            <a:r>
              <a:rPr lang="en-US" dirty="0"/>
              <a:t> Apollo employee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14340" y="421162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8814" y="459509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268391" y="361721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223" y="2353089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759565" y="2819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196291" y="31105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097327" y="34153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812579" y="346767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915573" y="1484104"/>
            <a:ext cx="1814890" cy="6496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command:RemoveEmployeeFrom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29295" y="3236192"/>
            <a:ext cx="5916759" cy="13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43801" y="4549767"/>
            <a:ext cx="59540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21708" y="3249648"/>
            <a:ext cx="147630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removeEmployeeFrom</a:t>
            </a:r>
            <a:r>
              <a:rPr lang="en-US" sz="1200" dirty="0">
                <a:solidFill>
                  <a:srgbClr val="7030A0"/>
                </a:solidFill>
              </a:rPr>
              <a:t>(project, employee)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9246064" y="356523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885719" y="41909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2646F0-0AF5-4DD0-A974-0CCC1135FE86}"/>
              </a:ext>
            </a:extLst>
          </p:cNvPr>
          <p:cNvSpPr/>
          <p:nvPr/>
        </p:nvSpPr>
        <p:spPr>
          <a:xfrm>
            <a:off x="5589169" y="152441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85F776C2-63AC-48A1-9D91-046BF766A79C}"/>
              </a:ext>
            </a:extLst>
          </p:cNvPr>
          <p:cNvSpPr/>
          <p:nvPr/>
        </p:nvSpPr>
        <p:spPr>
          <a:xfrm>
            <a:off x="5054318" y="973756"/>
            <a:ext cx="1355506" cy="675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RemoveFromCommand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8BB466-F020-4819-8341-7BA9B4DBD881}"/>
              </a:ext>
            </a:extLst>
          </p:cNvPr>
          <p:cNvCxnSpPr>
            <a:cxnSpLocks/>
          </p:cNvCxnSpPr>
          <p:nvPr/>
        </p:nvCxnSpPr>
        <p:spPr>
          <a:xfrm>
            <a:off x="5665369" y="1565290"/>
            <a:ext cx="0" cy="33877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CEA6EE-690A-40AA-84D3-83AAE02F3921}"/>
              </a:ext>
            </a:extLst>
          </p:cNvPr>
          <p:cNvSpPr/>
          <p:nvPr/>
        </p:nvSpPr>
        <p:spPr>
          <a:xfrm>
            <a:off x="5577510" y="1911884"/>
            <a:ext cx="164059" cy="675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78A86-8D75-4D5E-AB3A-2AC3C835B0D2}"/>
              </a:ext>
            </a:extLst>
          </p:cNvPr>
          <p:cNvCxnSpPr>
            <a:cxnSpLocks/>
          </p:cNvCxnSpPr>
          <p:nvPr/>
        </p:nvCxnSpPr>
        <p:spPr>
          <a:xfrm flipV="1">
            <a:off x="5741569" y="1928867"/>
            <a:ext cx="1174004" cy="35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08E967-BDC3-4289-9AA8-AEE1B22DF2C2}"/>
              </a:ext>
            </a:extLst>
          </p:cNvPr>
          <p:cNvCxnSpPr>
            <a:cxnSpLocks/>
          </p:cNvCxnSpPr>
          <p:nvPr/>
        </p:nvCxnSpPr>
        <p:spPr>
          <a:xfrm>
            <a:off x="5741569" y="2390601"/>
            <a:ext cx="19680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5ED295-9FA6-4049-ACDD-B50F2521B8F1}"/>
              </a:ext>
            </a:extLst>
          </p:cNvPr>
          <p:cNvSpPr txBox="1"/>
          <p:nvPr/>
        </p:nvSpPr>
        <p:spPr>
          <a:xfrm>
            <a:off x="4307045" y="2337602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Shune Lei Yee Tun</cp:lastModifiedBy>
  <cp:revision>109</cp:revision>
  <dcterms:created xsi:type="dcterms:W3CDTF">2016-07-22T14:33:02Z</dcterms:created>
  <dcterms:modified xsi:type="dcterms:W3CDTF">2019-04-01T05:14:37Z</dcterms:modified>
</cp:coreProperties>
</file>