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005" autoAdjust="0"/>
    <p:restoredTop sz="93738" autoAdjust="0"/>
  </p:normalViewPr>
  <p:slideViewPr>
    <p:cSldViewPr showGuides="1">
      <p:cViewPr>
        <p:scale>
          <a:sx n="100" d="100"/>
          <a:sy n="100" d="100"/>
        </p:scale>
        <p:origin x="1032" y="-96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64819" y="1864577"/>
            <a:ext cx="8900436" cy="4130940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267579" y="3158440"/>
            <a:ext cx="1385756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PocketProjectStorage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074362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346601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017309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046769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300490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240323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810721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cxnSpLocks/>
            <a:stCxn id="99" idx="3"/>
            <a:endCxn id="50" idx="1"/>
          </p:cNvCxnSpPr>
          <p:nvPr/>
        </p:nvCxnSpPr>
        <p:spPr>
          <a:xfrm flipV="1">
            <a:off x="3788440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3565426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50" idx="3"/>
            <a:endCxn id="66" idx="1"/>
          </p:cNvCxnSpPr>
          <p:nvPr/>
        </p:nvCxnSpPr>
        <p:spPr>
          <a:xfrm>
            <a:off x="5282791" y="3331820"/>
            <a:ext cx="416166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011764" y="3158440"/>
            <a:ext cx="127102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JsonPocketProject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264342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043532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1807484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3785203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3562189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008527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5698957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PocketProject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cxnSpLocks/>
            <a:stCxn id="74" idx="0"/>
            <a:endCxn id="73" idx="2"/>
          </p:cNvCxnSpPr>
          <p:nvPr/>
        </p:nvCxnSpPr>
        <p:spPr>
          <a:xfrm rot="5400000" flipH="1" flipV="1">
            <a:off x="8111292" y="2769794"/>
            <a:ext cx="337565" cy="442097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736991" y="2475299"/>
            <a:ext cx="1528264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JsonAdaptedSkill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294894" y="3159624"/>
            <a:ext cx="1528264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30" b="1" dirty="0" err="1">
                <a:solidFill>
                  <a:schemeClr val="accent6">
                    <a:lumMod val="75000"/>
                  </a:schemeClr>
                </a:solidFill>
              </a:rPr>
              <a:t>JsonAdaptedEmployee</a:t>
            </a:r>
            <a:endParaRPr lang="en-SG" sz="103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cxnSpLocks/>
            <a:stCxn id="66" idx="3"/>
            <a:endCxn id="74" idx="1"/>
          </p:cNvCxnSpPr>
          <p:nvPr/>
        </p:nvCxnSpPr>
        <p:spPr>
          <a:xfrm flipV="1">
            <a:off x="6899664" y="3333004"/>
            <a:ext cx="395230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4" name="Rectangle 8">
            <a:extLst>
              <a:ext uri="{FF2B5EF4-FFF2-40B4-BE49-F238E27FC236}">
                <a16:creationId xmlns:a16="http://schemas.microsoft.com/office/drawing/2014/main" id="{258582AA-1966-4A48-AB2A-2EA7F5851F49}"/>
              </a:ext>
            </a:extLst>
          </p:cNvPr>
          <p:cNvSpPr/>
          <p:nvPr/>
        </p:nvSpPr>
        <p:spPr>
          <a:xfrm>
            <a:off x="5535178" y="3942542"/>
            <a:ext cx="1528264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30" b="1" dirty="0" err="1">
                <a:solidFill>
                  <a:schemeClr val="accent6">
                    <a:lumMod val="75000"/>
                  </a:schemeClr>
                </a:solidFill>
              </a:rPr>
              <a:t>JsonAdaptedProject</a:t>
            </a:r>
            <a:endParaRPr lang="en-SG" sz="103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5" name="Elbow Connector 122">
            <a:extLst>
              <a:ext uri="{FF2B5EF4-FFF2-40B4-BE49-F238E27FC236}">
                <a16:creationId xmlns:a16="http://schemas.microsoft.com/office/drawing/2014/main" id="{291766DB-3CB0-4AC1-9FA4-DD6D52119C00}"/>
              </a:ext>
            </a:extLst>
          </p:cNvPr>
          <p:cNvCxnSpPr>
            <a:cxnSpLocks/>
            <a:stCxn id="66" idx="2"/>
            <a:endCxn id="34" idx="0"/>
          </p:cNvCxnSpPr>
          <p:nvPr/>
        </p:nvCxnSpPr>
        <p:spPr>
          <a:xfrm rot="5400000">
            <a:off x="6081625" y="3724856"/>
            <a:ext cx="435372" cy="1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3" name="Rectangle 8">
            <a:extLst>
              <a:ext uri="{FF2B5EF4-FFF2-40B4-BE49-F238E27FC236}">
                <a16:creationId xmlns:a16="http://schemas.microsoft.com/office/drawing/2014/main" id="{F5D84B7F-FCDF-4CDD-B62D-088C8303281D}"/>
              </a:ext>
            </a:extLst>
          </p:cNvPr>
          <p:cNvSpPr/>
          <p:nvPr/>
        </p:nvSpPr>
        <p:spPr>
          <a:xfrm>
            <a:off x="6759885" y="4724674"/>
            <a:ext cx="1548064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JsonAdaptedMileStone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3" name="Elbow Connector 122">
            <a:extLst>
              <a:ext uri="{FF2B5EF4-FFF2-40B4-BE49-F238E27FC236}">
                <a16:creationId xmlns:a16="http://schemas.microsoft.com/office/drawing/2014/main" id="{4A366DEF-EBD9-463B-8BCE-F06C823CE00E}"/>
              </a:ext>
            </a:extLst>
          </p:cNvPr>
          <p:cNvCxnSpPr>
            <a:cxnSpLocks/>
            <a:stCxn id="34" idx="2"/>
            <a:endCxn id="43" idx="0"/>
          </p:cNvCxnSpPr>
          <p:nvPr/>
        </p:nvCxnSpPr>
        <p:spPr>
          <a:xfrm rot="16200000" flipH="1">
            <a:off x="6698927" y="3889684"/>
            <a:ext cx="435372" cy="1234607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8" name="Elbow Connector 122">
            <a:extLst>
              <a:ext uri="{FF2B5EF4-FFF2-40B4-BE49-F238E27FC236}">
                <a16:creationId xmlns:a16="http://schemas.microsoft.com/office/drawing/2014/main" id="{D0EFD287-6CF3-4D72-913C-1B99D2F5A67D}"/>
              </a:ext>
            </a:extLst>
          </p:cNvPr>
          <p:cNvCxnSpPr>
            <a:cxnSpLocks/>
            <a:stCxn id="34" idx="3"/>
            <a:endCxn id="74" idx="2"/>
          </p:cNvCxnSpPr>
          <p:nvPr/>
        </p:nvCxnSpPr>
        <p:spPr>
          <a:xfrm flipV="1">
            <a:off x="7063442" y="3506384"/>
            <a:ext cx="995584" cy="609538"/>
          </a:xfrm>
          <a:prstGeom prst="bentConnector2">
            <a:avLst/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1" name="Rectangle 8">
            <a:extLst>
              <a:ext uri="{FF2B5EF4-FFF2-40B4-BE49-F238E27FC236}">
                <a16:creationId xmlns:a16="http://schemas.microsoft.com/office/drawing/2014/main" id="{B8319C39-D6DA-48EF-A8B8-F74CEECB7BBB}"/>
              </a:ext>
            </a:extLst>
          </p:cNvPr>
          <p:cNvSpPr/>
          <p:nvPr/>
        </p:nvSpPr>
        <p:spPr>
          <a:xfrm>
            <a:off x="4013439" y="4724674"/>
            <a:ext cx="1548064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JsonAdaptedUserStories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9" name="Elbow Connector 122">
            <a:extLst>
              <a:ext uri="{FF2B5EF4-FFF2-40B4-BE49-F238E27FC236}">
                <a16:creationId xmlns:a16="http://schemas.microsoft.com/office/drawing/2014/main" id="{A2B52B32-AF10-41A3-9884-18AEC9441AA4}"/>
              </a:ext>
            </a:extLst>
          </p:cNvPr>
          <p:cNvCxnSpPr>
            <a:cxnSpLocks/>
            <a:stCxn id="34" idx="2"/>
            <a:endCxn id="31" idx="0"/>
          </p:cNvCxnSpPr>
          <p:nvPr/>
        </p:nvCxnSpPr>
        <p:spPr>
          <a:xfrm rot="5400000">
            <a:off x="5325705" y="3751069"/>
            <a:ext cx="435372" cy="151183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62" name="Rectangle 8">
            <a:extLst>
              <a:ext uri="{FF2B5EF4-FFF2-40B4-BE49-F238E27FC236}">
                <a16:creationId xmlns:a16="http://schemas.microsoft.com/office/drawing/2014/main" id="{FF4DB398-F61B-45A8-802D-D150DB2034F8}"/>
              </a:ext>
            </a:extLst>
          </p:cNvPr>
          <p:cNvSpPr/>
          <p:nvPr/>
        </p:nvSpPr>
        <p:spPr>
          <a:xfrm>
            <a:off x="5763617" y="2475299"/>
            <a:ext cx="1765114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JsonAdaptedProjectName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3" name="Elbow Connector 122">
            <a:extLst>
              <a:ext uri="{FF2B5EF4-FFF2-40B4-BE49-F238E27FC236}">
                <a16:creationId xmlns:a16="http://schemas.microsoft.com/office/drawing/2014/main" id="{911AA036-1B71-4112-9EA9-52C5D0C747FC}"/>
              </a:ext>
            </a:extLst>
          </p:cNvPr>
          <p:cNvCxnSpPr>
            <a:cxnSpLocks/>
            <a:stCxn id="74" idx="0"/>
            <a:endCxn id="62" idx="2"/>
          </p:cNvCxnSpPr>
          <p:nvPr/>
        </p:nvCxnSpPr>
        <p:spPr>
          <a:xfrm rot="16200000" flipV="1">
            <a:off x="7183818" y="2284416"/>
            <a:ext cx="337565" cy="1412852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940F2A44-9867-47F2-922F-71BB9059A364}"/>
              </a:ext>
            </a:extLst>
          </p:cNvPr>
          <p:cNvSpPr/>
          <p:nvPr/>
        </p:nvSpPr>
        <p:spPr>
          <a:xfrm>
            <a:off x="6754699" y="5368240"/>
            <a:ext cx="1548064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JsonAdaptedProjectTask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8" name="Elbow Connector 122">
            <a:extLst>
              <a:ext uri="{FF2B5EF4-FFF2-40B4-BE49-F238E27FC236}">
                <a16:creationId xmlns:a16="http://schemas.microsoft.com/office/drawing/2014/main" id="{62CF3D44-45F5-46A1-8A43-21090BF29C70}"/>
              </a:ext>
            </a:extLst>
          </p:cNvPr>
          <p:cNvCxnSpPr>
            <a:cxnSpLocks/>
            <a:stCxn id="43" idx="2"/>
            <a:endCxn id="67" idx="0"/>
          </p:cNvCxnSpPr>
          <p:nvPr/>
        </p:nvCxnSpPr>
        <p:spPr>
          <a:xfrm rot="5400000">
            <a:off x="7382921" y="5217244"/>
            <a:ext cx="296806" cy="51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2018-12-01T13:20:17Z</dcterms:created>
  <dcterms:modified xsi:type="dcterms:W3CDTF">2019-04-01T04:37:48Z</dcterms:modified>
</cp:coreProperties>
</file>