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31/3/2019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Pocket Project(before ‘add employee n/David …’ was executed) will be restored to state pp1.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8061"/>
              </p:ext>
            </p:extLst>
          </p:nvPr>
        </p:nvGraphicFramePr>
        <p:xfrm>
          <a:off x="473239" y="1476102"/>
          <a:ext cx="196720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53449"/>
              </p:ext>
            </p:extLst>
          </p:nvPr>
        </p:nvGraphicFramePr>
        <p:xfrm>
          <a:off x="2506718" y="1476102"/>
          <a:ext cx="1903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3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82300"/>
              </p:ext>
            </p:extLst>
          </p:nvPr>
        </p:nvGraphicFramePr>
        <p:xfrm>
          <a:off x="4502548" y="1471872"/>
          <a:ext cx="190306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30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3958C2-CF94-4B16-8A1E-35804433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99068"/>
              </p:ext>
            </p:extLst>
          </p:nvPr>
        </p:nvGraphicFramePr>
        <p:xfrm>
          <a:off x="453361" y="3921132"/>
          <a:ext cx="1967201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pp0: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17F1604-11C1-4D43-B2BC-2444CF841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512138"/>
              </p:ext>
            </p:extLst>
          </p:nvPr>
        </p:nvGraphicFramePr>
        <p:xfrm>
          <a:off x="2486519" y="3921132"/>
          <a:ext cx="1903068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3068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pp1: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CB5053C-20FA-4193-9405-F561C3E71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63056"/>
              </p:ext>
            </p:extLst>
          </p:nvPr>
        </p:nvGraphicFramePr>
        <p:xfrm>
          <a:off x="4502548" y="3921132"/>
          <a:ext cx="190306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0306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pp2:</a:t>
                      </a:r>
                      <a:r>
                        <a:rPr lang="en-SG" sz="1800" u="sng" dirty="0"/>
                        <a:t>PocketProject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Shune Lei Yee Tun</cp:lastModifiedBy>
  <cp:revision>37</cp:revision>
  <dcterms:created xsi:type="dcterms:W3CDTF">2017-07-27T00:35:51Z</dcterms:created>
  <dcterms:modified xsi:type="dcterms:W3CDTF">2019-03-31T14:56:56Z</dcterms:modified>
</cp:coreProperties>
</file>