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41829"/>
              </p:ext>
            </p:extLst>
          </p:nvPr>
        </p:nvGraphicFramePr>
        <p:xfrm>
          <a:off x="473240" y="1476102"/>
          <a:ext cx="197502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2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pp0:</a:t>
                      </a:r>
                      <a:r>
                        <a:rPr lang="en-SG" sz="1800" u="sng" dirty="0"/>
                        <a:t>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0" y="2244365"/>
            <a:ext cx="2201865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</a:t>
            </a:r>
          </a:p>
          <a:p>
            <a:pPr algn="ctr"/>
            <a:r>
              <a:rPr lang="en-SG" dirty="0"/>
              <a:t>Employee</a:t>
            </a:r>
          </a:p>
          <a:p>
            <a:pPr algn="ctr"/>
            <a:r>
              <a:rPr lang="en-SG" dirty="0"/>
              <a:t>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9722"/>
              </p:ext>
            </p:extLst>
          </p:nvPr>
        </p:nvGraphicFramePr>
        <p:xfrm>
          <a:off x="2534090" y="3926982"/>
          <a:ext cx="197501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1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pp1:</a:t>
                      </a:r>
                      <a:r>
                        <a:rPr lang="en-SG" sz="1800" u="sng" dirty="0"/>
                        <a:t>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32833"/>
              </p:ext>
            </p:extLst>
          </p:nvPr>
        </p:nvGraphicFramePr>
        <p:xfrm>
          <a:off x="473239" y="3918002"/>
          <a:ext cx="197501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1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pp0:</a:t>
                      </a:r>
                      <a:r>
                        <a:rPr lang="en-SG" sz="1800" u="sng" dirty="0"/>
                        <a:t>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Shune Lei Yee Tun</cp:lastModifiedBy>
  <cp:revision>26</cp:revision>
  <dcterms:created xsi:type="dcterms:W3CDTF">2017-07-27T00:35:51Z</dcterms:created>
  <dcterms:modified xsi:type="dcterms:W3CDTF">2019-03-31T14:58:55Z</dcterms:modified>
</cp:coreProperties>
</file>