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2556976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</a:t>
            </a:r>
          </a:p>
          <a:p>
            <a:pPr algn="ctr"/>
            <a:r>
              <a:rPr lang="en-SG" dirty="0"/>
              <a:t>Employee n/David…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97732"/>
              </p:ext>
            </p:extLst>
          </p:nvPr>
        </p:nvGraphicFramePr>
        <p:xfrm>
          <a:off x="473239" y="1476102"/>
          <a:ext cx="201798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1798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pp0:PocketProject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48628"/>
              </p:ext>
            </p:extLst>
          </p:nvPr>
        </p:nvGraphicFramePr>
        <p:xfrm>
          <a:off x="2601884" y="1476102"/>
          <a:ext cx="201798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1798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pp1:PocketProject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358111"/>
              </p:ext>
            </p:extLst>
          </p:nvPr>
        </p:nvGraphicFramePr>
        <p:xfrm>
          <a:off x="4619868" y="3914498"/>
          <a:ext cx="201797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1797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pp2:PocketProject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045262"/>
              </p:ext>
            </p:extLst>
          </p:nvPr>
        </p:nvGraphicFramePr>
        <p:xfrm>
          <a:off x="2557492" y="3908450"/>
          <a:ext cx="201798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1798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pp1:PocketProject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504947"/>
              </p:ext>
            </p:extLst>
          </p:nvPr>
        </p:nvGraphicFramePr>
        <p:xfrm>
          <a:off x="473239" y="3908450"/>
          <a:ext cx="201798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1798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pp0:PocketProject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Shune Lei Yee Tun</cp:lastModifiedBy>
  <cp:revision>32</cp:revision>
  <dcterms:created xsi:type="dcterms:W3CDTF">2017-07-27T00:35:51Z</dcterms:created>
  <dcterms:modified xsi:type="dcterms:W3CDTF">2019-03-31T15:02:46Z</dcterms:modified>
</cp:coreProperties>
</file>