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5" y="2149099"/>
            <a:ext cx="2346167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</a:p>
          <a:p>
            <a:pPr algn="ctr"/>
            <a:r>
              <a:rPr lang="en-SG" dirty="0"/>
              <a:t>employee/project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36542"/>
              </p:ext>
            </p:extLst>
          </p:nvPr>
        </p:nvGraphicFramePr>
        <p:xfrm>
          <a:off x="473240" y="1476102"/>
          <a:ext cx="197509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9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18456"/>
              </p:ext>
            </p:extLst>
          </p:nvPr>
        </p:nvGraphicFramePr>
        <p:xfrm>
          <a:off x="4489706" y="1476102"/>
          <a:ext cx="203508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50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17095"/>
              </p:ext>
            </p:extLst>
          </p:nvPr>
        </p:nvGraphicFramePr>
        <p:xfrm>
          <a:off x="2527854" y="1476102"/>
          <a:ext cx="189559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9559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68505"/>
              </p:ext>
            </p:extLst>
          </p:nvPr>
        </p:nvGraphicFramePr>
        <p:xfrm>
          <a:off x="473239" y="3926589"/>
          <a:ext cx="197509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9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54635"/>
              </p:ext>
            </p:extLst>
          </p:nvPr>
        </p:nvGraphicFramePr>
        <p:xfrm>
          <a:off x="4529463" y="3926589"/>
          <a:ext cx="197509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9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69827"/>
              </p:ext>
            </p:extLst>
          </p:nvPr>
        </p:nvGraphicFramePr>
        <p:xfrm>
          <a:off x="2501351" y="3926589"/>
          <a:ext cx="197509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9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Shune Lei Yee Tun</cp:lastModifiedBy>
  <cp:revision>39</cp:revision>
  <dcterms:created xsi:type="dcterms:W3CDTF">2017-07-27T00:35:51Z</dcterms:created>
  <dcterms:modified xsi:type="dcterms:W3CDTF">2019-03-31T15:05:54Z</dcterms:modified>
</cp:coreProperties>
</file>