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pp2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05880"/>
              </p:ext>
            </p:extLst>
          </p:nvPr>
        </p:nvGraphicFramePr>
        <p:xfrm>
          <a:off x="473239" y="1476102"/>
          <a:ext cx="19672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26253"/>
              </p:ext>
            </p:extLst>
          </p:nvPr>
        </p:nvGraphicFramePr>
        <p:xfrm>
          <a:off x="2512201" y="1476102"/>
          <a:ext cx="19672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67910"/>
              </p:ext>
            </p:extLst>
          </p:nvPr>
        </p:nvGraphicFramePr>
        <p:xfrm>
          <a:off x="4551162" y="1487877"/>
          <a:ext cx="20357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57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9233"/>
              </p:ext>
            </p:extLst>
          </p:nvPr>
        </p:nvGraphicFramePr>
        <p:xfrm>
          <a:off x="473239" y="3919947"/>
          <a:ext cx="196719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19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pp0:PocketProject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0625"/>
              </p:ext>
            </p:extLst>
          </p:nvPr>
        </p:nvGraphicFramePr>
        <p:xfrm>
          <a:off x="2526269" y="3926589"/>
          <a:ext cx="196719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19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99729"/>
              </p:ext>
            </p:extLst>
          </p:nvPr>
        </p:nvGraphicFramePr>
        <p:xfrm>
          <a:off x="4595312" y="3933199"/>
          <a:ext cx="20370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70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pp3: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Shune Lei Yee Tun</cp:lastModifiedBy>
  <cp:revision>36</cp:revision>
  <dcterms:created xsi:type="dcterms:W3CDTF">2017-07-27T00:35:51Z</dcterms:created>
  <dcterms:modified xsi:type="dcterms:W3CDTF">2019-03-31T15:11:48Z</dcterms:modified>
</cp:coreProperties>
</file>