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5123026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7" y="423022"/>
            <a:ext cx="145562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PocketProject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PocketProject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7"/>
            <a:ext cx="2244568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VersionedPocketProject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3037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ReadOnlyPocketProject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36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Shune Lei Yee Tun</cp:lastModifiedBy>
  <cp:revision>107</cp:revision>
  <dcterms:created xsi:type="dcterms:W3CDTF">2016-07-22T14:33:02Z</dcterms:created>
  <dcterms:modified xsi:type="dcterms:W3CDTF">2019-04-01T04:43:28Z</dcterms:modified>
</cp:coreProperties>
</file>