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CB88-C9B8-4944-9E66-05E91CCDD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38FC1-FD05-444D-9F89-DF9B75A21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753F-CA9B-438A-8150-E4C07D10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6922-AFB1-41D6-AAC2-B330C2A1ABD8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ADE7-8D34-4C4D-90EC-9821EE4B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F12F5-2D2B-4F10-BA60-A251664C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E009-A159-4E8E-9E03-0327A4D4F9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717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C60A-D4D0-4079-B1F4-7A14C4DF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C4367-BB87-4E4C-B325-6BFA39548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8A44D-71AF-41FB-80D3-F6AC9049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6922-AFB1-41D6-AAC2-B330C2A1ABD8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2B673-55B3-4606-9578-B1C1EABA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3B087-FCF9-48F7-A62C-809F449F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E009-A159-4E8E-9E03-0327A4D4F9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01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D79DE-16B8-4B64-87FB-338E34E45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533DD-2E1A-4B54-BC18-9533035BA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B9D14-F0BC-41B6-ABFD-0B4E4BA1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6922-AFB1-41D6-AAC2-B330C2A1ABD8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3BDF9-639F-43CE-BBDB-317C4C89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DD49A-0367-47CD-9EE6-B3D41E97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E009-A159-4E8E-9E03-0327A4D4F9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111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76A0-E3DA-4796-9EFA-FB09F7C0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D678-E2E4-4BAD-BC07-D1FFB7455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C06AC-D4F4-4970-A4A2-FF24DCD3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6922-AFB1-41D6-AAC2-B330C2A1ABD8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E5434-A94B-4000-9BAF-F9376B0B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8B2E-60AF-4A62-B4D0-C263CE6F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E009-A159-4E8E-9E03-0327A4D4F9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31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EBE5-F2BD-4FD5-B517-DC4138D3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798E8-C6BE-48B5-B1F5-812E87023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B276F-A62C-4096-9D4E-7EE00CCC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6922-AFB1-41D6-AAC2-B330C2A1ABD8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95341-12C4-4B85-9D81-E1BAACF5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1177D-4BB4-429C-98D9-2CD20FDE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E009-A159-4E8E-9E03-0327A4D4F9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462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3C61-678D-4CA7-8A97-E5F3943B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0F6A-0DFB-45EF-A80F-891FD0C0D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04FAE-4F4C-4CDC-920C-E3606DBD5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7CE61-D4EE-42A0-B6AA-3D830806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6922-AFB1-41D6-AAC2-B330C2A1ABD8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911F4-C07B-4DA4-A3F6-CAF9A141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B0DA4-EEE7-43CE-BE06-3FA5B379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E009-A159-4E8E-9E03-0327A4D4F9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80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2B2F-49B1-41EF-B329-B32DA684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2BD4-3F09-4032-9CF4-213EBC044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8DDE3-CB78-405F-A83C-7E4C91626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1398D-9907-4B16-A7D5-719F46FAA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BEE72-0BFE-4910-B1CA-A05FEAE68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DBDEA-B2D7-4969-95A9-DFF68690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6922-AFB1-41D6-AAC2-B330C2A1ABD8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6F7F8-4127-48DB-99A2-308BD1F0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EDE0C-6F51-423C-BAC7-2AC65B10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E009-A159-4E8E-9E03-0327A4D4F9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982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E7D3-8335-49E7-AB49-7D0F6FE0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5D8E1-2F96-442F-969D-FBC94B7A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6922-AFB1-41D6-AAC2-B330C2A1ABD8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14580-553A-4511-8697-43CF612F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9CEDD-C264-44C5-98D2-CFF65182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E009-A159-4E8E-9E03-0327A4D4F9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757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D4175-AFD6-411F-9909-A3F272CC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6922-AFB1-41D6-AAC2-B330C2A1ABD8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B615F-61EB-4D00-8036-7899E5EB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BD333-F42B-447C-9D18-D72F4B0D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E009-A159-4E8E-9E03-0327A4D4F9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564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5FA1-C169-42F6-91EF-FB5749DD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3FB9-6852-4AFA-881E-CE731984F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F150B-435E-4D2A-9D57-53DA50967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3E817-653A-4563-AC07-F7D8710D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6922-AFB1-41D6-AAC2-B330C2A1ABD8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03677-B5C8-4F04-BF16-C34127B9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A9E96-825B-42E8-9CB7-DCB66027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E009-A159-4E8E-9E03-0327A4D4F9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78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8CB9-20E7-4063-AEC8-A8149AEC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E1635-03B0-4A03-9C20-4AE480D09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B1D72-EA74-4E05-A718-C19B35FA6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59769-58CE-43F1-BCBE-F9DBF492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6922-AFB1-41D6-AAC2-B330C2A1ABD8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AD53B-B5DB-4339-A21D-F13583B1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727DD-280D-4F6A-B5D1-ED225C6F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E009-A159-4E8E-9E03-0327A4D4F9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366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2CF0A-7C57-42D8-B19B-2B866F51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E867E-4FA3-4B87-B115-E001C46DE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C1BE-9302-4760-B113-5350ED051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16922-AFB1-41D6-AAC2-B330C2A1ABD8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46A5E-684C-46F6-B693-BC31C8317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6E8DA-604D-442F-8B93-209CB3D96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6E009-A159-4E8E-9E03-0327A4D4F9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188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0A1A1E-FDBD-43C7-AD69-6EEA54599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385762"/>
            <a:ext cx="10620375" cy="6086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03EB29-7CE5-4CE8-8D94-ADA79A02BECB}"/>
              </a:ext>
            </a:extLst>
          </p:cNvPr>
          <p:cNvSpPr/>
          <p:nvPr/>
        </p:nvSpPr>
        <p:spPr>
          <a:xfrm>
            <a:off x="785812" y="2835966"/>
            <a:ext cx="2951301" cy="2239618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B094DC-0C6A-46E6-8E9D-B85169A78922}"/>
              </a:ext>
            </a:extLst>
          </p:cNvPr>
          <p:cNvCxnSpPr>
            <a:cxnSpLocks/>
          </p:cNvCxnSpPr>
          <p:nvPr/>
        </p:nvCxnSpPr>
        <p:spPr>
          <a:xfrm flipV="1">
            <a:off x="3737113" y="2319130"/>
            <a:ext cx="1192696" cy="51683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158661E-6E32-4ACB-BF27-98F7375CF35B}"/>
              </a:ext>
            </a:extLst>
          </p:cNvPr>
          <p:cNvSpPr/>
          <p:nvPr/>
        </p:nvSpPr>
        <p:spPr>
          <a:xfrm>
            <a:off x="4784035" y="2060711"/>
            <a:ext cx="1669775" cy="516837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Search Result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587E4D-D96B-46B0-B3D0-4AF1DF7371E5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941983" y="3300203"/>
            <a:ext cx="1987826" cy="73032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75E23-1F33-40E9-80E7-5F9C3784A5DB}"/>
              </a:ext>
            </a:extLst>
          </p:cNvPr>
          <p:cNvSpPr/>
          <p:nvPr/>
        </p:nvSpPr>
        <p:spPr>
          <a:xfrm>
            <a:off x="4929809" y="3772104"/>
            <a:ext cx="1669775" cy="516837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Index of Bernice Yu is 1</a:t>
            </a:r>
          </a:p>
        </p:txBody>
      </p:sp>
    </p:spTree>
    <p:extLst>
      <p:ext uri="{BB962C8B-B14F-4D97-AF65-F5344CB8AC3E}">
        <p14:creationId xmlns:p14="http://schemas.microsoft.com/office/powerpoint/2010/main" val="421854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Shune Lei Yee Tun</dc:creator>
  <cp:lastModifiedBy>Shune Lei Yee Tun</cp:lastModifiedBy>
  <cp:revision>1</cp:revision>
  <dcterms:created xsi:type="dcterms:W3CDTF">2019-03-20T10:45:54Z</dcterms:created>
  <dcterms:modified xsi:type="dcterms:W3CDTF">2019-03-20T10:58:20Z</dcterms:modified>
</cp:coreProperties>
</file>