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89BA-BF84-4366-8FB9-2C105ED0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C369-5B60-47CF-B415-BA19EC53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918B-9DF8-46E4-91A1-42118323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1318-4187-4A80-8871-A5D75E40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4AAE-A241-4684-914B-AB0DB34C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33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6144-668B-4FD2-B92F-2387CB09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43F1A-E66C-4953-8DD7-21B8037E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CD03-DC39-4B39-A655-A17B948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1F26-BB35-42C8-A328-CE1A6868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85E2-3DDB-4C26-B7BF-849053F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1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3C400-BB4E-4113-935E-FF9C25105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B405-593B-4A5B-BCCC-7742615A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F9A3-771A-4EBE-B52F-72518683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52A1-3FEA-4A44-9236-DD73C03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E4B3-7AFE-4422-801F-DB430A71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4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2E41-BEAA-45B2-8605-588D2EE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3DE2-E421-4706-87A2-80BBBFF8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846-536D-413A-92D6-2AAC7204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465C-C440-449A-ABB0-12F3DF2D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AF4A-66A0-4F4B-95E7-42369F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896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9737-1A04-47D8-93D6-B0624AC9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F0AE-6A04-4E2A-A5A2-1362F2A8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097F-0F30-40B4-B368-667A2BA3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3B9-A12C-4A5B-A0B5-7EEBCFFB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F98C-B77D-46DD-9B77-0A277461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6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2E5B-52C5-45D6-95FD-35C010B3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72CB-18CE-4608-82BC-975A30D66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FBD66-14AA-4C17-A8BD-CFEE0DFC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0AE54-DAAC-4D6C-B02C-6D6C5FDB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E9535-A510-4948-A9BC-F6C2DED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5985-7B06-4FE0-89B6-97B0D91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3E1-C518-4A26-AC39-E0749A7B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B839-DE64-486E-BD5D-BE92F1DC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DCB2-7ABD-43A4-93CD-CCD5B3A6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666DC-472E-4B9E-87B4-D86A222DE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E82DA-0EE0-4634-AD90-C48C2D604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33EDD-66D4-456B-A540-586C7BE0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66C7A-CBC8-40CA-959D-8B70963F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1EE33-FCBB-4CCE-AD37-A0523B77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46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F8D3-E9D1-4364-A03C-31D0F76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B8A3A-A6A9-4964-8BB0-14237295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03B3-6057-4FA5-B571-AFF93CAF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3CF11-E401-40FC-A2EF-E914AB07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5D29B-857D-4C5B-AA6C-73A02583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EABB7-D4DF-460A-98B1-4AC7A7D1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B8A04-058A-45E5-A639-7B0C673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6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F9D-CB5C-461F-A1AE-9ED97A4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4235-FA73-4C28-9E93-84C34FE5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0BEA-49A2-43F0-89D1-CF646CED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2B1E-AA1B-48C9-8D87-577C7330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9395-3B15-4F39-8599-A6E470A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A31F-B0BD-49CB-B680-3280FE72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3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6C57-B368-4770-B122-50FCA79F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7EDF7-CF76-45E3-AD65-1A26AA0A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0089-9E14-4B44-BD88-0F75BAD04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61CE-F85B-44DD-948C-C4266866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6E6CF-FDAF-4C2C-8F7C-9DCBEA3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2277-C61F-4A90-9D90-D12F45F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B1B31-B404-4F40-82BA-FF0212D2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B50D-64FC-495A-B04C-AE0D4615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3697-7EFA-499D-949A-7D210BF9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6DD5-7C22-4E7E-8A28-FBE88040495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7DD9-55EE-4B05-9B72-7398FACD2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54DC-D53C-4B1C-90CE-81AE35DC9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F869-3016-4DCB-B021-53662D62D7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64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F85473-1286-47AA-BB15-3650D867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F77EC202-0F36-43C6-9C54-58C7B7041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9547F9-BB50-40EE-86F2-B747AC4772CF}"/>
              </a:ext>
            </a:extLst>
          </p:cNvPr>
          <p:cNvCxnSpPr>
            <a:cxnSpLocks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A247A355-781F-436E-90C2-9E743099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2571933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project from the list.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project is at index 1 of the list of projects.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CE61B8-9DB3-4878-AB2E-3D0DA3D71490}"/>
              </a:ext>
            </a:extLst>
          </p:cNvPr>
          <p:cNvCxnSpPr/>
          <p:nvPr/>
        </p:nvCxnSpPr>
        <p:spPr>
          <a:xfrm flipH="1">
            <a:off x="1216241" y="30004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5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0451F-A476-43B6-8B36-2B3D396B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2EFF2FC-89F8-4A19-8CC6-3A802B567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8B5ACEB2-32DE-48B5-B6C8-CB90AF61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41937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deleted project, p1, is shown here.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C1C61C1-F0F4-4F21-87E7-2B420DF1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943" y="2463091"/>
            <a:ext cx="1940141" cy="66536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project, p1, is deleted from the app.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BA559B-DEA4-4695-B694-BD1E40AFA20D}"/>
              </a:ext>
            </a:extLst>
          </p:cNvPr>
          <p:cNvCxnSpPr/>
          <p:nvPr/>
        </p:nvCxnSpPr>
        <p:spPr>
          <a:xfrm flipH="1">
            <a:off x="1149566" y="2880341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967CE5-A194-4F08-BB58-2EC3456A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3BEAA816-0E1E-41D7-97DF-F948730A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975" y="2880341"/>
            <a:ext cx="1940141" cy="66536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There is one employee named ‘John’ working on the project ‘p1’.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881FE9-566E-413D-8033-CE323AC04206}"/>
              </a:ext>
            </a:extLst>
          </p:cNvPr>
          <p:cNvCxnSpPr>
            <a:cxnSpLocks/>
          </p:cNvCxnSpPr>
          <p:nvPr/>
        </p:nvCxnSpPr>
        <p:spPr>
          <a:xfrm flipH="1">
            <a:off x="8626692" y="3213023"/>
            <a:ext cx="69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81D9789E-7866-40FD-82BF-C8643335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110" y="461638"/>
            <a:ext cx="3672490" cy="53848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remove the first employee in the project ‘p1’.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5D9F09-972C-4716-B17B-7AB21C044B12}"/>
              </a:ext>
            </a:extLst>
          </p:cNvPr>
          <p:cNvCxnSpPr>
            <a:cxnSpLocks/>
          </p:cNvCxnSpPr>
          <p:nvPr/>
        </p:nvCxnSpPr>
        <p:spPr>
          <a:xfrm flipH="1">
            <a:off x="1940881" y="630314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E0082-DBBB-4B49-8BFC-59405CE3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3BEAA816-0E1E-41D7-97DF-F948730A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975" y="2880341"/>
            <a:ext cx="1940141" cy="66536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employee named ‘john’ is removed from the project.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881FE9-566E-413D-8033-CE323AC04206}"/>
              </a:ext>
            </a:extLst>
          </p:cNvPr>
          <p:cNvCxnSpPr>
            <a:cxnSpLocks/>
          </p:cNvCxnSpPr>
          <p:nvPr/>
        </p:nvCxnSpPr>
        <p:spPr>
          <a:xfrm flipH="1">
            <a:off x="8626692" y="3213023"/>
            <a:ext cx="69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81D9789E-7866-40FD-82BF-C8643335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800" y="735344"/>
            <a:ext cx="3672490" cy="53848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details of the removed employee is shown.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5D9F09-972C-4716-B17B-7AB21C044B12}"/>
              </a:ext>
            </a:extLst>
          </p:cNvPr>
          <p:cNvCxnSpPr>
            <a:cxnSpLocks/>
          </p:cNvCxnSpPr>
          <p:nvPr/>
        </p:nvCxnSpPr>
        <p:spPr>
          <a:xfrm flipH="1">
            <a:off x="7467600" y="1004586"/>
            <a:ext cx="99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8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Dehui</dc:creator>
  <cp:lastModifiedBy>Lin Dehui</cp:lastModifiedBy>
  <cp:revision>2</cp:revision>
  <dcterms:created xsi:type="dcterms:W3CDTF">2019-04-14T04:04:36Z</dcterms:created>
  <dcterms:modified xsi:type="dcterms:W3CDTF">2019-04-14T04:13:43Z</dcterms:modified>
</cp:coreProperties>
</file>