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" d="100"/>
          <a:sy n="10" d="100"/>
        </p:scale>
        <p:origin x="3538" y="15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D264DE18-CB9E-4D41-999D-151CCA738947}"/>
              </a:ext>
            </a:extLst>
          </p:cNvPr>
          <p:cNvSpPr/>
          <p:nvPr/>
        </p:nvSpPr>
        <p:spPr>
          <a:xfrm>
            <a:off x="9775729" y="68851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6" name="Rectangle 65"/>
          <p:cNvSpPr/>
          <p:nvPr/>
        </p:nvSpPr>
        <p:spPr>
          <a:xfrm>
            <a:off x="10121495" y="163018"/>
            <a:ext cx="4964971" cy="631398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7030A0"/>
                </a:solidFill>
              </a:rPr>
              <a:t>Model</a:t>
            </a:r>
            <a:endParaRPr lang="en-SG" sz="14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12122" y="163018"/>
            <a:ext cx="9850013" cy="723360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70C0"/>
                </a:solidFill>
              </a:rPr>
              <a:t>Logic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55800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err="1">
                <a:solidFill>
                  <a:schemeClr val="bg1"/>
                </a:solidFill>
              </a:rPr>
              <a:t>LogicManager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648900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37884" cy="58905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57497" y="422924"/>
            <a:ext cx="148346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err="1">
                <a:solidFill>
                  <a:schemeClr val="bg1"/>
                </a:solidFill>
              </a:rPr>
              <a:t>ePiggyParser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4754" cy="36122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26812" cy="30231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8821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8599" y="990600"/>
            <a:ext cx="16915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rgbClr val="0070C0"/>
                </a:solidFill>
              </a:rPr>
              <a:t>execute(“</a:t>
            </a:r>
            <a:r>
              <a:rPr lang="en-US" sz="1600" dirty="0" err="1">
                <a:solidFill>
                  <a:srgbClr val="0070C0"/>
                </a:solidFill>
              </a:rPr>
              <a:t>addBudget</a:t>
            </a:r>
            <a:r>
              <a:rPr lang="en-US" sz="1600" dirty="0">
                <a:solidFill>
                  <a:srgbClr val="0070C0"/>
                </a:solidFill>
              </a:rPr>
              <a:t> …”)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35972" y="1512341"/>
            <a:ext cx="73561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4572000"/>
            <a:ext cx="8558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152400" y="7129880"/>
            <a:ext cx="1427480" cy="977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924022" y="4819242"/>
            <a:ext cx="169178" cy="23765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691351" y="1107757"/>
            <a:ext cx="219484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parseCommand</a:t>
            </a:r>
            <a:r>
              <a:rPr lang="en-US" sz="1600" dirty="0"/>
              <a:t>(“</a:t>
            </a:r>
            <a:r>
              <a:rPr lang="en-US" sz="1600" dirty="0" err="1"/>
              <a:t>addBudget</a:t>
            </a:r>
            <a:r>
              <a:rPr lang="en-US" sz="1600" dirty="0"/>
              <a:t>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29200" y="6938428"/>
            <a:ext cx="621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68420" y="6905101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11104881" y="4309104"/>
            <a:ext cx="1351244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err="1">
                <a:solidFill>
                  <a:schemeClr val="bg1"/>
                </a:solidFill>
              </a:rPr>
              <a:t>ePiggy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u</a:t>
            </a:r>
            <a:endParaRPr lang="en-US" dirty="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4099230" y="2580640"/>
            <a:ext cx="1432890" cy="101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4958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864169" y="1214862"/>
            <a:ext cx="17700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err="1">
                <a:solidFill>
                  <a:schemeClr val="bg1"/>
                </a:solidFill>
              </a:rPr>
              <a:t>AddBudgetCommandParser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4819243"/>
            <a:ext cx="7240527" cy="61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39273" y="7161943"/>
            <a:ext cx="7192605" cy="2400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2015832" y="4900010"/>
            <a:ext cx="14414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>
                <a:solidFill>
                  <a:srgbClr val="7030A0"/>
                </a:solidFill>
              </a:rPr>
              <a:t>updateBudget</a:t>
            </a:r>
            <a:r>
              <a:rPr lang="en-US" sz="1600" dirty="0">
                <a:solidFill>
                  <a:srgbClr val="7030A0"/>
                </a:solidFill>
              </a:rPr>
              <a:t>(b)</a:t>
            </a:r>
            <a:endParaRPr lang="en-US" sz="16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1803079" y="4611853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Curved Connector 12"/>
          <p:cNvCxnSpPr/>
          <p:nvPr/>
        </p:nvCxnSpPr>
        <p:spPr>
          <a:xfrm rot="16200000" flipH="1">
            <a:off x="11748365" y="4961077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EFF037B-9E9A-4CAB-A370-E3F827E215BD}"/>
              </a:ext>
            </a:extLst>
          </p:cNvPr>
          <p:cNvSpPr txBox="1"/>
          <p:nvPr/>
        </p:nvSpPr>
        <p:spPr>
          <a:xfrm>
            <a:off x="5638321" y="1852136"/>
            <a:ext cx="179383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new Budget(</a:t>
            </a:r>
            <a:r>
              <a:rPr lang="en-US" sz="1600" dirty="0" err="1">
                <a:solidFill>
                  <a:srgbClr val="0070C0"/>
                </a:solidFill>
              </a:rPr>
              <a:t>budgetAmount</a:t>
            </a:r>
            <a:r>
              <a:rPr lang="en-US" sz="1600" dirty="0">
                <a:solidFill>
                  <a:srgbClr val="0070C0"/>
                </a:solidFill>
              </a:rPr>
              <a:t>, period, date)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CE4FB9-EC22-46C9-9331-1DAFA42F3E0E}"/>
              </a:ext>
            </a:extLst>
          </p:cNvPr>
          <p:cNvSpPr/>
          <p:nvPr/>
        </p:nvSpPr>
        <p:spPr>
          <a:xfrm>
            <a:off x="5525882" y="2580291"/>
            <a:ext cx="161631" cy="16948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7A5C61-56C6-4835-A36C-73A75C2B061A}"/>
              </a:ext>
            </a:extLst>
          </p:cNvPr>
          <p:cNvSpPr txBox="1"/>
          <p:nvPr/>
        </p:nvSpPr>
        <p:spPr>
          <a:xfrm>
            <a:off x="4380097" y="2343440"/>
            <a:ext cx="9659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parse(</a:t>
            </a:r>
            <a:r>
              <a:rPr lang="en-US" sz="1600" dirty="0" err="1">
                <a:solidFill>
                  <a:srgbClr val="0070C0"/>
                </a:solidFill>
              </a:rPr>
              <a:t>args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id="{DE2D2896-0D44-4165-8FED-1381BD1C9BCA}"/>
              </a:ext>
            </a:extLst>
          </p:cNvPr>
          <p:cNvSpPr/>
          <p:nvPr/>
        </p:nvSpPr>
        <p:spPr>
          <a:xfrm>
            <a:off x="7325360" y="2590831"/>
            <a:ext cx="109088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b:Budget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E3E3911-A4D3-4290-9C92-16C1B11CF077}"/>
              </a:ext>
            </a:extLst>
          </p:cNvPr>
          <p:cNvCxnSpPr>
            <a:cxnSpLocks/>
          </p:cNvCxnSpPr>
          <p:nvPr/>
        </p:nvCxnSpPr>
        <p:spPr>
          <a:xfrm flipV="1">
            <a:off x="5667706" y="2600960"/>
            <a:ext cx="164618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98156F0-AD10-45F6-8E77-C90C65C6BB62}"/>
              </a:ext>
            </a:extLst>
          </p:cNvPr>
          <p:cNvSpPr/>
          <p:nvPr/>
        </p:nvSpPr>
        <p:spPr>
          <a:xfrm>
            <a:off x="7794604" y="304750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F5998A6-BBA7-48D7-990D-93F11520BD8B}"/>
              </a:ext>
            </a:extLst>
          </p:cNvPr>
          <p:cNvCxnSpPr>
            <a:cxnSpLocks/>
          </p:cNvCxnSpPr>
          <p:nvPr/>
        </p:nvCxnSpPr>
        <p:spPr>
          <a:xfrm>
            <a:off x="5699760" y="3323506"/>
            <a:ext cx="213952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DDBB07F-9999-4F0F-B473-1930840AFBA1}"/>
              </a:ext>
            </a:extLst>
          </p:cNvPr>
          <p:cNvSpPr txBox="1"/>
          <p:nvPr/>
        </p:nvSpPr>
        <p:spPr>
          <a:xfrm>
            <a:off x="5715000" y="3554276"/>
            <a:ext cx="25214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new </a:t>
            </a:r>
            <a:r>
              <a:rPr lang="en-US" sz="1600" dirty="0" err="1">
                <a:solidFill>
                  <a:srgbClr val="0070C0"/>
                </a:solidFill>
              </a:rPr>
              <a:t>AddBudgetCommand</a:t>
            </a:r>
            <a:r>
              <a:rPr lang="en-US" sz="1600" dirty="0">
                <a:solidFill>
                  <a:srgbClr val="0070C0"/>
                </a:solidFill>
              </a:rPr>
              <a:t>(b)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8C963E-B5BD-42C0-BB4E-02DE5DF6B32B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5484238" y="3778063"/>
            <a:ext cx="282156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62">
            <a:extLst>
              <a:ext uri="{FF2B5EF4-FFF2-40B4-BE49-F238E27FC236}">
                <a16:creationId xmlns:a16="http://schemas.microsoft.com/office/drawing/2014/main" id="{390D5F8E-8931-485F-BB09-6DA692678B7A}"/>
              </a:ext>
            </a:extLst>
          </p:cNvPr>
          <p:cNvSpPr/>
          <p:nvPr/>
        </p:nvSpPr>
        <p:spPr>
          <a:xfrm>
            <a:off x="8305800" y="3547294"/>
            <a:ext cx="139906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a:AddBudgetCommand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394E6D-281C-4FE7-8B61-58BA4E8DF152}"/>
              </a:ext>
            </a:extLst>
          </p:cNvPr>
          <p:cNvSpPr/>
          <p:nvPr/>
        </p:nvSpPr>
        <p:spPr>
          <a:xfrm>
            <a:off x="8952893" y="400396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5DEB36A-FC8C-40D2-BEC6-3DDD5C5E1A6F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5707617" y="4275104"/>
            <a:ext cx="3321476" cy="48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9C3D597-C4FF-440C-8FA0-A74579265AE1}"/>
              </a:ext>
            </a:extLst>
          </p:cNvPr>
          <p:cNvCxnSpPr>
            <a:cxnSpLocks/>
          </p:cNvCxnSpPr>
          <p:nvPr/>
        </p:nvCxnSpPr>
        <p:spPr>
          <a:xfrm>
            <a:off x="9019741" y="4003967"/>
            <a:ext cx="9352" cy="4918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54698E4-BE4F-4FF5-A259-F13CB2C7BACC}"/>
              </a:ext>
            </a:extLst>
          </p:cNvPr>
          <p:cNvSpPr txBox="1"/>
          <p:nvPr/>
        </p:nvSpPr>
        <p:spPr>
          <a:xfrm>
            <a:off x="7123300" y="4020979"/>
            <a:ext cx="3707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F2D7644-4229-40E3-883F-59C023718DB4}"/>
              </a:ext>
            </a:extLst>
          </p:cNvPr>
          <p:cNvCxnSpPr>
            <a:cxnSpLocks/>
          </p:cNvCxnSpPr>
          <p:nvPr/>
        </p:nvCxnSpPr>
        <p:spPr>
          <a:xfrm>
            <a:off x="4109108" y="4279970"/>
            <a:ext cx="141440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79FABC4-430A-48BE-A2B1-0B54391591FB}"/>
              </a:ext>
            </a:extLst>
          </p:cNvPr>
          <p:cNvSpPr txBox="1"/>
          <p:nvPr/>
        </p:nvSpPr>
        <p:spPr>
          <a:xfrm>
            <a:off x="4670230" y="4014684"/>
            <a:ext cx="3707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076DBD0-4673-488D-9E8F-2591F8B543AD}"/>
              </a:ext>
            </a:extLst>
          </p:cNvPr>
          <p:cNvCxnSpPr>
            <a:cxnSpLocks/>
          </p:cNvCxnSpPr>
          <p:nvPr/>
        </p:nvCxnSpPr>
        <p:spPr>
          <a:xfrm>
            <a:off x="1675162" y="4388995"/>
            <a:ext cx="23034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FA264F1-0657-4E8C-917C-258ACE3C8EFD}"/>
              </a:ext>
            </a:extLst>
          </p:cNvPr>
          <p:cNvSpPr txBox="1"/>
          <p:nvPr/>
        </p:nvSpPr>
        <p:spPr>
          <a:xfrm>
            <a:off x="2244252" y="4141968"/>
            <a:ext cx="11611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command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9261647-4A84-45B9-8B3B-9E63D5D85F30}"/>
              </a:ext>
            </a:extLst>
          </p:cNvPr>
          <p:cNvCxnSpPr>
            <a:cxnSpLocks/>
          </p:cNvCxnSpPr>
          <p:nvPr/>
        </p:nvCxnSpPr>
        <p:spPr>
          <a:xfrm>
            <a:off x="9096214" y="4829229"/>
            <a:ext cx="13990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812B12F-8E26-4AEB-9B60-BB8AFF87A35E}"/>
              </a:ext>
            </a:extLst>
          </p:cNvPr>
          <p:cNvSpPr txBox="1"/>
          <p:nvPr/>
        </p:nvSpPr>
        <p:spPr>
          <a:xfrm>
            <a:off x="9013295" y="4541998"/>
            <a:ext cx="147739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>
                <a:solidFill>
                  <a:srgbClr val="7030A0"/>
                </a:solidFill>
              </a:rPr>
              <a:t>addBudget</a:t>
            </a:r>
            <a:r>
              <a:rPr lang="en-US" sz="1600" dirty="0">
                <a:solidFill>
                  <a:srgbClr val="7030A0"/>
                </a:solidFill>
              </a:rPr>
              <a:t>(index, b)</a:t>
            </a:r>
            <a:endParaRPr lang="en-US" sz="16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9F8D264-640F-4070-BF6B-964B9BACB797}"/>
              </a:ext>
            </a:extLst>
          </p:cNvPr>
          <p:cNvSpPr/>
          <p:nvPr/>
        </p:nvSpPr>
        <p:spPr>
          <a:xfrm>
            <a:off x="10499658" y="4802684"/>
            <a:ext cx="164882" cy="1034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2" name="Rectangle 62">
            <a:extLst>
              <a:ext uri="{FF2B5EF4-FFF2-40B4-BE49-F238E27FC236}">
                <a16:creationId xmlns:a16="http://schemas.microsoft.com/office/drawing/2014/main" id="{EEC31BC1-BD79-4CD3-941C-A487B46CD6EF}"/>
              </a:ext>
            </a:extLst>
          </p:cNvPr>
          <p:cNvSpPr/>
          <p:nvPr/>
        </p:nvSpPr>
        <p:spPr>
          <a:xfrm>
            <a:off x="10182329" y="541382"/>
            <a:ext cx="922551" cy="2968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7461ED0-ABAA-4C33-BF67-5EBFFFE36700}"/>
              </a:ext>
            </a:extLst>
          </p:cNvPr>
          <p:cNvCxnSpPr>
            <a:cxnSpLocks/>
          </p:cNvCxnSpPr>
          <p:nvPr/>
        </p:nvCxnSpPr>
        <p:spPr>
          <a:xfrm>
            <a:off x="10559169" y="838200"/>
            <a:ext cx="21925" cy="54169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A53AC2-8754-4CE3-BBC8-76EBBB4CBAAB}"/>
              </a:ext>
            </a:extLst>
          </p:cNvPr>
          <p:cNvCxnSpPr>
            <a:cxnSpLocks/>
          </p:cNvCxnSpPr>
          <p:nvPr/>
        </p:nvCxnSpPr>
        <p:spPr>
          <a:xfrm>
            <a:off x="9098280" y="5825925"/>
            <a:ext cx="139700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CBF7370-9F85-424A-B1A7-18C81DB8C8CB}"/>
              </a:ext>
            </a:extLst>
          </p:cNvPr>
          <p:cNvCxnSpPr>
            <a:cxnSpLocks/>
          </p:cNvCxnSpPr>
          <p:nvPr/>
        </p:nvCxnSpPr>
        <p:spPr>
          <a:xfrm>
            <a:off x="9072880" y="6801006"/>
            <a:ext cx="27281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8F82DD6-352F-44CE-B610-EDDF01D7C50D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9105293" y="7129880"/>
            <a:ext cx="800707" cy="918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80A6BED-FD9B-4CA3-A0C2-A0D9DD9775CE}"/>
              </a:ext>
            </a:extLst>
          </p:cNvPr>
          <p:cNvSpPr txBox="1"/>
          <p:nvPr/>
        </p:nvSpPr>
        <p:spPr>
          <a:xfrm>
            <a:off x="10670598" y="4732749"/>
            <a:ext cx="918417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>
                <a:solidFill>
                  <a:srgbClr val="7030A0"/>
                </a:solidFill>
              </a:rPr>
              <a:t>addBudget</a:t>
            </a:r>
            <a:r>
              <a:rPr lang="en-US" sz="1600" dirty="0">
                <a:solidFill>
                  <a:srgbClr val="7030A0"/>
                </a:solidFill>
              </a:rPr>
              <a:t>(b)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0FB4B52-6A06-4EA5-81E5-D5463131729E}"/>
              </a:ext>
            </a:extLst>
          </p:cNvPr>
          <p:cNvCxnSpPr>
            <a:cxnSpLocks/>
          </p:cNvCxnSpPr>
          <p:nvPr/>
        </p:nvCxnSpPr>
        <p:spPr>
          <a:xfrm flipV="1">
            <a:off x="10655338" y="4967549"/>
            <a:ext cx="1079462" cy="201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FA21F87-ABE6-4925-B3AB-ED845B8EFA3A}"/>
              </a:ext>
            </a:extLst>
          </p:cNvPr>
          <p:cNvSpPr/>
          <p:nvPr/>
        </p:nvSpPr>
        <p:spPr>
          <a:xfrm>
            <a:off x="11697328" y="4912125"/>
            <a:ext cx="167405" cy="79932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1" name="Rectangle 62">
            <a:extLst>
              <a:ext uri="{FF2B5EF4-FFF2-40B4-BE49-F238E27FC236}">
                <a16:creationId xmlns:a16="http://schemas.microsoft.com/office/drawing/2014/main" id="{CDB34516-46BB-4EE7-860E-48FCE92CC949}"/>
              </a:ext>
            </a:extLst>
          </p:cNvPr>
          <p:cNvSpPr/>
          <p:nvPr/>
        </p:nvSpPr>
        <p:spPr>
          <a:xfrm>
            <a:off x="12968448" y="4386670"/>
            <a:ext cx="1643956" cy="44708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err="1">
                <a:solidFill>
                  <a:schemeClr val="bg1"/>
                </a:solidFill>
              </a:rPr>
              <a:t>UniqueBudgetList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DA6D84D-8589-479D-B6D6-465EA750C42A}"/>
              </a:ext>
            </a:extLst>
          </p:cNvPr>
          <p:cNvSpPr txBox="1"/>
          <p:nvPr/>
        </p:nvSpPr>
        <p:spPr>
          <a:xfrm>
            <a:off x="11845176" y="5203769"/>
            <a:ext cx="1796357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>
                <a:solidFill>
                  <a:srgbClr val="7030A0"/>
                </a:solidFill>
              </a:rPr>
              <a:t>addAtIndex</a:t>
            </a:r>
            <a:r>
              <a:rPr lang="en-US" sz="1600" dirty="0">
                <a:solidFill>
                  <a:srgbClr val="7030A0"/>
                </a:solidFill>
              </a:rPr>
              <a:t>(index, b)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3AD3601-BE8B-4CB3-81F3-EE9251C8EDE1}"/>
              </a:ext>
            </a:extLst>
          </p:cNvPr>
          <p:cNvCxnSpPr>
            <a:cxnSpLocks/>
          </p:cNvCxnSpPr>
          <p:nvPr/>
        </p:nvCxnSpPr>
        <p:spPr>
          <a:xfrm>
            <a:off x="11878552" y="5425850"/>
            <a:ext cx="189142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859F532-85A8-4E17-B891-B4F90637CE0B}"/>
              </a:ext>
            </a:extLst>
          </p:cNvPr>
          <p:cNvCxnSpPr>
            <a:cxnSpLocks/>
          </p:cNvCxnSpPr>
          <p:nvPr/>
        </p:nvCxnSpPr>
        <p:spPr>
          <a:xfrm flipH="1">
            <a:off x="13868400" y="4841991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7C898D7-6103-432F-B541-7091FE4CE538}"/>
              </a:ext>
            </a:extLst>
          </p:cNvPr>
          <p:cNvSpPr/>
          <p:nvPr/>
        </p:nvSpPr>
        <p:spPr>
          <a:xfrm>
            <a:off x="13750893" y="5152215"/>
            <a:ext cx="198511" cy="5592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9BF2645-43EB-4741-A225-D48A7743F215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11878552" y="5711453"/>
            <a:ext cx="1971597" cy="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22A6BEC-C671-4448-873C-ADB3986462A2}"/>
              </a:ext>
            </a:extLst>
          </p:cNvPr>
          <p:cNvCxnSpPr>
            <a:cxnSpLocks/>
          </p:cNvCxnSpPr>
          <p:nvPr/>
        </p:nvCxnSpPr>
        <p:spPr>
          <a:xfrm>
            <a:off x="10682791" y="5709846"/>
            <a:ext cx="1035228" cy="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A3607FC-654F-490A-B809-38F4F8651440}"/>
              </a:ext>
            </a:extLst>
          </p:cNvPr>
          <p:cNvSpPr/>
          <p:nvPr/>
        </p:nvSpPr>
        <p:spPr>
          <a:xfrm>
            <a:off x="9906000" y="7046648"/>
            <a:ext cx="169175" cy="1848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39F325B-F626-4773-97C3-80278779550C}"/>
              </a:ext>
            </a:extLst>
          </p:cNvPr>
          <p:cNvCxnSpPr>
            <a:cxnSpLocks/>
          </p:cNvCxnSpPr>
          <p:nvPr/>
        </p:nvCxnSpPr>
        <p:spPr>
          <a:xfrm>
            <a:off x="10002013" y="6883963"/>
            <a:ext cx="9352" cy="4918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0" name="Rectangle 62">
            <a:extLst>
              <a:ext uri="{FF2B5EF4-FFF2-40B4-BE49-F238E27FC236}">
                <a16:creationId xmlns:a16="http://schemas.microsoft.com/office/drawing/2014/main" id="{C3C70252-3583-4883-B104-C46635F6837E}"/>
              </a:ext>
            </a:extLst>
          </p:cNvPr>
          <p:cNvSpPr/>
          <p:nvPr/>
        </p:nvSpPr>
        <p:spPr>
          <a:xfrm>
            <a:off x="9342025" y="6580397"/>
            <a:ext cx="134076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result:CommandResult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0663151-0DFA-476A-9D42-4BB275B1C9A3}"/>
              </a:ext>
            </a:extLst>
          </p:cNvPr>
          <p:cNvCxnSpPr>
            <a:cxnSpLocks/>
          </p:cNvCxnSpPr>
          <p:nvPr/>
        </p:nvCxnSpPr>
        <p:spPr>
          <a:xfrm>
            <a:off x="7862172" y="2947058"/>
            <a:ext cx="9352" cy="4918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78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Wen Yi Teh</cp:lastModifiedBy>
  <cp:revision>117</cp:revision>
  <dcterms:created xsi:type="dcterms:W3CDTF">2016-07-22T14:33:02Z</dcterms:created>
  <dcterms:modified xsi:type="dcterms:W3CDTF">2019-04-12T08:25:55Z</dcterms:modified>
</cp:coreProperties>
</file>