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2890" y="112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D264DE18-CB9E-4D41-999D-151CCA738947}"/>
              </a:ext>
            </a:extLst>
          </p:cNvPr>
          <p:cNvSpPr/>
          <p:nvPr/>
        </p:nvSpPr>
        <p:spPr>
          <a:xfrm>
            <a:off x="9775729" y="68851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1" name="Rectangle 65"/>
          <p:cNvSpPr/>
          <p:nvPr/>
        </p:nvSpPr>
        <p:spPr>
          <a:xfrm>
            <a:off x="212122" y="163018"/>
            <a:ext cx="9850013" cy="723360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55800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LogicManager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188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43337" y="1258311"/>
            <a:ext cx="170898" cy="46676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7497" y="422924"/>
            <a:ext cx="14834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ePiggyParser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6091" y="907617"/>
            <a:ext cx="4496" cy="2859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18282" cy="22384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0" cy="1891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8599" y="990600"/>
            <a:ext cx="16915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rgbClr val="0070C0"/>
                </a:solidFill>
              </a:rPr>
              <a:t>execute(“</a:t>
            </a:r>
            <a:r>
              <a:rPr lang="en-US" sz="1600" dirty="0" err="1">
                <a:solidFill>
                  <a:srgbClr val="0070C0"/>
                </a:solidFill>
              </a:rPr>
              <a:t>deleteBudget</a:t>
            </a:r>
            <a:r>
              <a:rPr lang="en-US" sz="16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2" y="1512341"/>
            <a:ext cx="73561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3886200"/>
            <a:ext cx="8558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152400" y="5922158"/>
            <a:ext cx="1427480" cy="977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43814" y="4114800"/>
            <a:ext cx="152400" cy="16578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45310" y="1107757"/>
            <a:ext cx="21408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/>
              <a:t>parseCommand</a:t>
            </a:r>
            <a:r>
              <a:rPr lang="en-US" sz="1600" dirty="0"/>
              <a:t>(“</a:t>
            </a:r>
            <a:r>
              <a:rPr lang="en-US" sz="1600" dirty="0" err="1"/>
              <a:t>deleteBudget</a:t>
            </a:r>
            <a:r>
              <a:rPr lang="en-US" sz="1600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29200" y="548640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68420" y="5697379"/>
            <a:ext cx="76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/>
              <a:t>u</a:t>
            </a:r>
            <a:endParaRPr lang="en-US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099230" y="2580640"/>
            <a:ext cx="1432890" cy="101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3505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864169" y="1214862"/>
            <a:ext cx="17700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err="1">
                <a:solidFill>
                  <a:schemeClr val="bg1"/>
                </a:solidFill>
              </a:rPr>
              <a:t>DeleteBudgetCommandParser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4133443"/>
            <a:ext cx="7240527" cy="61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39273" y="5709915"/>
            <a:ext cx="7192605" cy="2400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CCE4FB9-EC22-46C9-9331-1DAFA42F3E0E}"/>
              </a:ext>
            </a:extLst>
          </p:cNvPr>
          <p:cNvSpPr/>
          <p:nvPr/>
        </p:nvSpPr>
        <p:spPr>
          <a:xfrm>
            <a:off x="5525883" y="2549811"/>
            <a:ext cx="172382" cy="8222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7A5C61-56C6-4835-A36C-73A75C2B061A}"/>
              </a:ext>
            </a:extLst>
          </p:cNvPr>
          <p:cNvSpPr txBox="1"/>
          <p:nvPr/>
        </p:nvSpPr>
        <p:spPr>
          <a:xfrm>
            <a:off x="4380097" y="2343440"/>
            <a:ext cx="9659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parse(</a:t>
            </a:r>
            <a:r>
              <a:rPr lang="en-US" sz="1600" dirty="0" err="1">
                <a:solidFill>
                  <a:srgbClr val="0070C0"/>
                </a:solidFill>
              </a:rPr>
              <a:t>args</a:t>
            </a:r>
            <a:r>
              <a:rPr lang="en-US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DBB07F-9999-4F0F-B473-1930840AFBA1}"/>
              </a:ext>
            </a:extLst>
          </p:cNvPr>
          <p:cNvSpPr txBox="1"/>
          <p:nvPr/>
        </p:nvSpPr>
        <p:spPr>
          <a:xfrm>
            <a:off x="5715000" y="2521582"/>
            <a:ext cx="252142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new </a:t>
            </a:r>
            <a:r>
              <a:rPr lang="en-US" sz="1600" dirty="0" err="1">
                <a:solidFill>
                  <a:srgbClr val="0070C0"/>
                </a:solidFill>
              </a:rPr>
              <a:t>DeleteBudgetCommand</a:t>
            </a:r>
            <a:r>
              <a:rPr lang="en-US" sz="1600" dirty="0">
                <a:solidFill>
                  <a:srgbClr val="0070C0"/>
                </a:solidFill>
              </a:rPr>
              <a:t>(b)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8C963E-B5BD-42C0-BB4E-02DE5DF6B32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602082" y="2745369"/>
            <a:ext cx="27037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62">
            <a:extLst>
              <a:ext uri="{FF2B5EF4-FFF2-40B4-BE49-F238E27FC236}">
                <a16:creationId xmlns:a16="http://schemas.microsoft.com/office/drawing/2014/main" id="{390D5F8E-8931-485F-BB09-6DA692678B7A}"/>
              </a:ext>
            </a:extLst>
          </p:cNvPr>
          <p:cNvSpPr/>
          <p:nvPr/>
        </p:nvSpPr>
        <p:spPr>
          <a:xfrm>
            <a:off x="8305799" y="2514600"/>
            <a:ext cx="147738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a:DeleteBudgetCommand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394E6D-281C-4FE7-8B61-58BA4E8DF152}"/>
              </a:ext>
            </a:extLst>
          </p:cNvPr>
          <p:cNvSpPr/>
          <p:nvPr/>
        </p:nvSpPr>
        <p:spPr>
          <a:xfrm>
            <a:off x="8952893" y="29802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DEB36A-FC8C-40D2-BEC6-3DDD5C5E1A6F}"/>
              </a:ext>
            </a:extLst>
          </p:cNvPr>
          <p:cNvCxnSpPr>
            <a:cxnSpLocks/>
          </p:cNvCxnSpPr>
          <p:nvPr/>
        </p:nvCxnSpPr>
        <p:spPr>
          <a:xfrm>
            <a:off x="5707617" y="3242937"/>
            <a:ext cx="3321476" cy="48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C3D597-C4FF-440C-8FA0-A74579265AE1}"/>
              </a:ext>
            </a:extLst>
          </p:cNvPr>
          <p:cNvCxnSpPr>
            <a:cxnSpLocks/>
          </p:cNvCxnSpPr>
          <p:nvPr/>
        </p:nvCxnSpPr>
        <p:spPr>
          <a:xfrm>
            <a:off x="9019741" y="2895600"/>
            <a:ext cx="1" cy="30303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F2D7644-4229-40E3-883F-59C023718DB4}"/>
              </a:ext>
            </a:extLst>
          </p:cNvPr>
          <p:cNvCxnSpPr>
            <a:cxnSpLocks/>
          </p:cNvCxnSpPr>
          <p:nvPr/>
        </p:nvCxnSpPr>
        <p:spPr>
          <a:xfrm>
            <a:off x="4109108" y="3352800"/>
            <a:ext cx="14144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76DBD0-4673-488D-9E8F-2591F8B543AD}"/>
              </a:ext>
            </a:extLst>
          </p:cNvPr>
          <p:cNvCxnSpPr>
            <a:cxnSpLocks/>
          </p:cNvCxnSpPr>
          <p:nvPr/>
        </p:nvCxnSpPr>
        <p:spPr>
          <a:xfrm>
            <a:off x="1675162" y="3581400"/>
            <a:ext cx="23034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A264F1-0657-4E8C-917C-258ACE3C8EFD}"/>
              </a:ext>
            </a:extLst>
          </p:cNvPr>
          <p:cNvSpPr txBox="1"/>
          <p:nvPr/>
        </p:nvSpPr>
        <p:spPr>
          <a:xfrm>
            <a:off x="2244252" y="3334373"/>
            <a:ext cx="11611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command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9261647-4A84-45B9-8B3B-9E63D5D85F30}"/>
              </a:ext>
            </a:extLst>
          </p:cNvPr>
          <p:cNvCxnSpPr>
            <a:cxnSpLocks/>
          </p:cNvCxnSpPr>
          <p:nvPr/>
        </p:nvCxnSpPr>
        <p:spPr>
          <a:xfrm>
            <a:off x="9096214" y="4114800"/>
            <a:ext cx="13990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812B12F-8E26-4AEB-9B60-BB8AFF87A35E}"/>
              </a:ext>
            </a:extLst>
          </p:cNvPr>
          <p:cNvSpPr txBox="1"/>
          <p:nvPr/>
        </p:nvSpPr>
        <p:spPr>
          <a:xfrm>
            <a:off x="9093200" y="3886200"/>
            <a:ext cx="139749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 err="1">
                <a:solidFill>
                  <a:srgbClr val="7030A0"/>
                </a:solidFill>
              </a:rPr>
              <a:t>deleteBudget</a:t>
            </a:r>
            <a:r>
              <a:rPr lang="en-US" sz="1600" dirty="0">
                <a:solidFill>
                  <a:srgbClr val="7030A0"/>
                </a:solidFill>
              </a:rPr>
              <a:t>(index, b)</a:t>
            </a:r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F8D264-640F-4070-BF6B-964B9BACB797}"/>
              </a:ext>
            </a:extLst>
          </p:cNvPr>
          <p:cNvSpPr/>
          <p:nvPr/>
        </p:nvSpPr>
        <p:spPr>
          <a:xfrm>
            <a:off x="10483948" y="4068052"/>
            <a:ext cx="169396" cy="64258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EEC31BC1-BD79-4CD3-941C-A487B46CD6EF}"/>
              </a:ext>
            </a:extLst>
          </p:cNvPr>
          <p:cNvSpPr/>
          <p:nvPr/>
        </p:nvSpPr>
        <p:spPr>
          <a:xfrm>
            <a:off x="10182329" y="541382"/>
            <a:ext cx="922551" cy="296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461ED0-ABAA-4C33-BF67-5EBFFFE36700}"/>
              </a:ext>
            </a:extLst>
          </p:cNvPr>
          <p:cNvCxnSpPr>
            <a:cxnSpLocks/>
          </p:cNvCxnSpPr>
          <p:nvPr/>
        </p:nvCxnSpPr>
        <p:spPr>
          <a:xfrm>
            <a:off x="10559169" y="831417"/>
            <a:ext cx="39624" cy="40453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A53AC2-8754-4CE3-BBC8-76EBBB4CBAAB}"/>
              </a:ext>
            </a:extLst>
          </p:cNvPr>
          <p:cNvCxnSpPr>
            <a:cxnSpLocks/>
          </p:cNvCxnSpPr>
          <p:nvPr/>
        </p:nvCxnSpPr>
        <p:spPr>
          <a:xfrm>
            <a:off x="9098280" y="4572000"/>
            <a:ext cx="139700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C3C70252-3583-4883-B104-C46635F6837E}"/>
              </a:ext>
            </a:extLst>
          </p:cNvPr>
          <p:cNvSpPr/>
          <p:nvPr/>
        </p:nvSpPr>
        <p:spPr>
          <a:xfrm>
            <a:off x="9342025" y="5132597"/>
            <a:ext cx="131131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result:CommandResult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BF7370-9F85-424A-B1A7-18C81DB8C8CB}"/>
              </a:ext>
            </a:extLst>
          </p:cNvPr>
          <p:cNvCxnSpPr>
            <a:cxnSpLocks/>
          </p:cNvCxnSpPr>
          <p:nvPr/>
        </p:nvCxnSpPr>
        <p:spPr>
          <a:xfrm>
            <a:off x="9072880" y="5353206"/>
            <a:ext cx="272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F82DD6-352F-44CE-B610-EDDF01D7C50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9105293" y="5715000"/>
            <a:ext cx="724507" cy="59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704A1FC-8026-47DA-8441-F1FC663A9D52}"/>
              </a:ext>
            </a:extLst>
          </p:cNvPr>
          <p:cNvSpPr/>
          <p:nvPr/>
        </p:nvSpPr>
        <p:spPr>
          <a:xfrm>
            <a:off x="9829800" y="558292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523843-0E3D-4970-AF02-9483F5C9C029}"/>
              </a:ext>
            </a:extLst>
          </p:cNvPr>
          <p:cNvCxnSpPr>
            <a:cxnSpLocks/>
          </p:cNvCxnSpPr>
          <p:nvPr/>
        </p:nvCxnSpPr>
        <p:spPr>
          <a:xfrm>
            <a:off x="9928129" y="5572946"/>
            <a:ext cx="0" cy="4092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 Yi Teh</cp:lastModifiedBy>
  <cp:revision>119</cp:revision>
  <dcterms:created xsi:type="dcterms:W3CDTF">2016-07-22T14:33:02Z</dcterms:created>
  <dcterms:modified xsi:type="dcterms:W3CDTF">2019-04-12T08:31:04Z</dcterms:modified>
</cp:coreProperties>
</file>