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26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52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78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704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130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556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982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408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howGuides="1">
      <p:cViewPr varScale="1">
        <p:scale>
          <a:sx n="103" d="100"/>
          <a:sy n="103" d="100"/>
        </p:scale>
        <p:origin x="896" y="1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6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2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78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04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30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56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0982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08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46204" y="136753"/>
            <a:ext cx="2477914" cy="53621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57908" y="173317"/>
            <a:ext cx="6909893" cy="64437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2" y="1258312"/>
            <a:ext cx="152399" cy="50437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04348" y="411087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4893329" y="957976"/>
            <a:ext cx="5314" cy="3627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16126" y="1432206"/>
            <a:ext cx="165035" cy="31536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61" idx="2"/>
            <a:endCxn id="4" idx="0"/>
          </p:cNvCxnSpPr>
          <p:nvPr/>
        </p:nvCxnSpPr>
        <p:spPr>
          <a:xfrm>
            <a:off x="7546118" y="4484768"/>
            <a:ext cx="17436" cy="18604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97111" y="16678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2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964394" y="1492821"/>
            <a:ext cx="733567" cy="1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389" y="470066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5010241" y="1935825"/>
            <a:ext cx="1163070" cy="79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191577" y="4615109"/>
            <a:ext cx="1697201" cy="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6901" y="63020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71100" y="4924321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506358" y="928201"/>
            <a:ext cx="11690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(“find..”)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90427" y="5977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92549" y="605723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0492952" y="101796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endCxn id="49" idx="0"/>
          </p:cNvCxnSpPr>
          <p:nvPr/>
        </p:nvCxnSpPr>
        <p:spPr>
          <a:xfrm>
            <a:off x="10968888" y="1359088"/>
            <a:ext cx="33374" cy="35910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 flipH="1">
            <a:off x="10896600" y="4950129"/>
            <a:ext cx="211325" cy="3001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638571" y="4995644"/>
            <a:ext cx="3199104" cy="237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352" y="634517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14603" y="38862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3183094" y="4960806"/>
            <a:ext cx="4295793" cy="24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5" y="1363918"/>
            <a:ext cx="15912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232245" y="6222545"/>
            <a:ext cx="4202106" cy="90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636938" y="5250309"/>
            <a:ext cx="327397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44597897-F6D0-C343-B0F8-3487A221CEC6}"/>
              </a:ext>
            </a:extLst>
          </p:cNvPr>
          <p:cNvSpPr/>
          <p:nvPr/>
        </p:nvSpPr>
        <p:spPr>
          <a:xfrm>
            <a:off x="5673714" y="990600"/>
            <a:ext cx="1093635" cy="6625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A36A49-DC9D-7140-81AB-D0EF22523952}"/>
              </a:ext>
            </a:extLst>
          </p:cNvPr>
          <p:cNvSpPr/>
          <p:nvPr/>
        </p:nvSpPr>
        <p:spPr>
          <a:xfrm>
            <a:off x="6083509" y="2179313"/>
            <a:ext cx="152399" cy="23645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44C4EE-B7C8-6B4F-B128-81922946EB23}"/>
              </a:ext>
            </a:extLst>
          </p:cNvPr>
          <p:cNvCxnSpPr>
            <a:cxnSpLocks/>
          </p:cNvCxnSpPr>
          <p:nvPr/>
        </p:nvCxnSpPr>
        <p:spPr>
          <a:xfrm flipH="1">
            <a:off x="6154253" y="1926057"/>
            <a:ext cx="7266" cy="2774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9AE624D-9634-3C4D-928E-19AB6FCA1A2C}"/>
              </a:ext>
            </a:extLst>
          </p:cNvPr>
          <p:cNvSpPr/>
          <p:nvPr/>
        </p:nvSpPr>
        <p:spPr>
          <a:xfrm>
            <a:off x="7490678" y="4343401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DE14BC5-D791-F04E-B110-3CA7EC86B8B5}"/>
              </a:ext>
            </a:extLst>
          </p:cNvPr>
          <p:cNvCxnSpPr>
            <a:cxnSpLocks/>
          </p:cNvCxnSpPr>
          <p:nvPr/>
        </p:nvCxnSpPr>
        <p:spPr>
          <a:xfrm>
            <a:off x="6247728" y="4203273"/>
            <a:ext cx="7768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0EDD44F-BABE-784E-A356-54122A024764}"/>
              </a:ext>
            </a:extLst>
          </p:cNvPr>
          <p:cNvCxnSpPr>
            <a:cxnSpLocks/>
          </p:cNvCxnSpPr>
          <p:nvPr/>
        </p:nvCxnSpPr>
        <p:spPr>
          <a:xfrm>
            <a:off x="6215001" y="4474617"/>
            <a:ext cx="1247383" cy="101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7B07E7-0318-9240-A0B3-0DC4EF8392C5}"/>
              </a:ext>
            </a:extLst>
          </p:cNvPr>
          <p:cNvCxnSpPr>
            <a:cxnSpLocks/>
          </p:cNvCxnSpPr>
          <p:nvPr/>
        </p:nvCxnSpPr>
        <p:spPr>
          <a:xfrm>
            <a:off x="4912552" y="2200058"/>
            <a:ext cx="12094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2E714B0-34AC-394A-A4B5-1C070725A74D}"/>
              </a:ext>
            </a:extLst>
          </p:cNvPr>
          <p:cNvSpPr txBox="1"/>
          <p:nvPr/>
        </p:nvSpPr>
        <p:spPr>
          <a:xfrm>
            <a:off x="4734104" y="2203051"/>
            <a:ext cx="12094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0FDFBA-BE9F-944D-9303-CE8BD8D2A242}"/>
              </a:ext>
            </a:extLst>
          </p:cNvPr>
          <p:cNvCxnSpPr>
            <a:cxnSpLocks/>
          </p:cNvCxnSpPr>
          <p:nvPr/>
        </p:nvCxnSpPr>
        <p:spPr>
          <a:xfrm>
            <a:off x="4955640" y="4529688"/>
            <a:ext cx="1163070" cy="79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24ECFCA0-A1E6-CC4F-8121-897A2EA2CC83}"/>
              </a:ext>
            </a:extLst>
          </p:cNvPr>
          <p:cNvSpPr/>
          <p:nvPr/>
        </p:nvSpPr>
        <p:spPr>
          <a:xfrm>
            <a:off x="7669366" y="5290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:Argument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C437AF-68CE-6644-BA80-AF3E85E00CE1}"/>
              </a:ext>
            </a:extLst>
          </p:cNvPr>
          <p:cNvSpPr/>
          <p:nvPr/>
        </p:nvSpPr>
        <p:spPr>
          <a:xfrm>
            <a:off x="8194920" y="2220834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B15A7E-B462-0D41-B09A-E0F90FE13FBD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244866" y="1033032"/>
            <a:ext cx="5494" cy="13291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CBC9AF-838E-904F-A09D-301BA70467C6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6245692" y="2220833"/>
            <a:ext cx="2004669" cy="51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64DA66-4511-5845-8975-2C92AA636FC9}"/>
              </a:ext>
            </a:extLst>
          </p:cNvPr>
          <p:cNvCxnSpPr>
            <a:cxnSpLocks/>
          </p:cNvCxnSpPr>
          <p:nvPr/>
        </p:nvCxnSpPr>
        <p:spPr>
          <a:xfrm flipV="1">
            <a:off x="6220530" y="2362201"/>
            <a:ext cx="2024336" cy="80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A6C0711-5732-6A4A-96D5-5036E85A5BD3}"/>
              </a:ext>
            </a:extLst>
          </p:cNvPr>
          <p:cNvSpPr txBox="1"/>
          <p:nvPr/>
        </p:nvSpPr>
        <p:spPr>
          <a:xfrm>
            <a:off x="6545073" y="1946322"/>
            <a:ext cx="1351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Tokenize(</a:t>
            </a:r>
            <a:r>
              <a:rPr lang="en-US" dirty="0" err="1"/>
              <a:t>args</a:t>
            </a:r>
            <a:r>
              <a:rPr lang="en-US" dirty="0"/>
              <a:t>,….)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9F4EB4-B6F4-E74C-9CDA-168B45D571A3}"/>
              </a:ext>
            </a:extLst>
          </p:cNvPr>
          <p:cNvSpPr txBox="1"/>
          <p:nvPr/>
        </p:nvSpPr>
        <p:spPr>
          <a:xfrm>
            <a:off x="6527112" y="2362200"/>
            <a:ext cx="11690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keywordsMap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90C197-66E8-544E-90DC-9867DC3FECF7}"/>
              </a:ext>
            </a:extLst>
          </p:cNvPr>
          <p:cNvSpPr txBox="1"/>
          <p:nvPr/>
        </p:nvSpPr>
        <p:spPr>
          <a:xfrm>
            <a:off x="6231871" y="3317521"/>
            <a:ext cx="124701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FindCommand</a:t>
            </a:r>
            <a:endParaRPr lang="en-US" dirty="0"/>
          </a:p>
          <a:p>
            <a:pPr algn="l"/>
            <a:r>
              <a:rPr lang="en-US" dirty="0"/>
              <a:t>(</a:t>
            </a:r>
            <a:r>
              <a:rPr lang="en-US" dirty="0" err="1"/>
              <a:t>ExpenseContainsKeywords</a:t>
            </a:r>
            <a:endParaRPr lang="en-US" dirty="0"/>
          </a:p>
          <a:p>
            <a:pPr algn="l"/>
            <a:r>
              <a:rPr lang="en-US" dirty="0"/>
              <a:t>(predicate)</a:t>
            </a:r>
          </a:p>
        </p:txBody>
      </p:sp>
      <p:sp>
        <p:nvSpPr>
          <p:cNvPr id="96" name="Rectangle 62">
            <a:extLst>
              <a:ext uri="{FF2B5EF4-FFF2-40B4-BE49-F238E27FC236}">
                <a16:creationId xmlns:a16="http://schemas.microsoft.com/office/drawing/2014/main" id="{B52C665D-0E3E-AB4C-BA02-0639E08D6F42}"/>
              </a:ext>
            </a:extLst>
          </p:cNvPr>
          <p:cNvSpPr/>
          <p:nvPr/>
        </p:nvSpPr>
        <p:spPr>
          <a:xfrm>
            <a:off x="7830213" y="533983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381993-AF84-0646-9CFE-0C11C2F0FEC7}"/>
              </a:ext>
            </a:extLst>
          </p:cNvPr>
          <p:cNvCxnSpPr>
            <a:cxnSpLocks/>
          </p:cNvCxnSpPr>
          <p:nvPr/>
        </p:nvCxnSpPr>
        <p:spPr>
          <a:xfrm>
            <a:off x="7632422" y="5638800"/>
            <a:ext cx="2354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8CD6B0-2A8B-4A48-BC41-75177E657132}"/>
              </a:ext>
            </a:extLst>
          </p:cNvPr>
          <p:cNvSpPr/>
          <p:nvPr/>
        </p:nvSpPr>
        <p:spPr>
          <a:xfrm>
            <a:off x="8271120" y="5802234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FB8D55-3069-7946-9214-A6862ACE2507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7632422" y="5914944"/>
            <a:ext cx="694138" cy="286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5D13A96-850A-A941-8252-4AC196F1AF65}"/>
              </a:ext>
            </a:extLst>
          </p:cNvPr>
          <p:cNvSpPr txBox="1"/>
          <p:nvPr/>
        </p:nvSpPr>
        <p:spPr>
          <a:xfrm>
            <a:off x="6019800" y="46482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0DAE76-9DB8-FF40-B1FD-00983F0CA448}"/>
              </a:ext>
            </a:extLst>
          </p:cNvPr>
          <p:cNvSpPr txBox="1"/>
          <p:nvPr/>
        </p:nvSpPr>
        <p:spPr>
          <a:xfrm>
            <a:off x="7896606" y="4725142"/>
            <a:ext cx="2847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updateFilteredExpensesList</a:t>
            </a:r>
            <a:r>
              <a:rPr lang="en-US" dirty="0"/>
              <a:t>(predicate)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0BD1F498-A464-604C-AAEF-1BD8B2933622}"/>
              </a:ext>
            </a:extLst>
          </p:cNvPr>
          <p:cNvSpPr/>
          <p:nvPr/>
        </p:nvSpPr>
        <p:spPr>
          <a:xfrm>
            <a:off x="9267552" y="2031649"/>
            <a:ext cx="1216974" cy="101876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Keywords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Predicate</a:t>
            </a:r>
          </a:p>
          <a:p>
            <a:pPr algn="ctr"/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77542C-06CC-D04D-91D4-2B01B45361AE}"/>
              </a:ext>
            </a:extLst>
          </p:cNvPr>
          <p:cNvSpPr/>
          <p:nvPr/>
        </p:nvSpPr>
        <p:spPr>
          <a:xfrm flipH="1">
            <a:off x="9805243" y="2984956"/>
            <a:ext cx="167601" cy="21544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6FB96A8-E096-F642-9875-65FE46000419}"/>
              </a:ext>
            </a:extLst>
          </p:cNvPr>
          <p:cNvCxnSpPr>
            <a:cxnSpLocks/>
          </p:cNvCxnSpPr>
          <p:nvPr/>
        </p:nvCxnSpPr>
        <p:spPr>
          <a:xfrm flipV="1">
            <a:off x="6248400" y="2876668"/>
            <a:ext cx="3025524" cy="18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49740B6-46C5-5C41-9080-B26E7C981E75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6173312" y="3200400"/>
            <a:ext cx="3715731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61AD8F9-5849-7048-B11B-08BB52C17C63}"/>
              </a:ext>
            </a:extLst>
          </p:cNvPr>
          <p:cNvSpPr txBox="1"/>
          <p:nvPr/>
        </p:nvSpPr>
        <p:spPr>
          <a:xfrm>
            <a:off x="6463839" y="2650840"/>
            <a:ext cx="26915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new </a:t>
            </a:r>
            <a:r>
              <a:rPr lang="en-US" dirty="0" err="1"/>
              <a:t>ExpenseContainsKeywords</a:t>
            </a:r>
            <a:endParaRPr lang="en-US" dirty="0"/>
          </a:p>
          <a:p>
            <a:pPr algn="l"/>
            <a:r>
              <a:rPr lang="en-US" dirty="0"/>
              <a:t>Predicate(</a:t>
            </a:r>
            <a:r>
              <a:rPr lang="en-US" dirty="0" err="1"/>
              <a:t>keywordsMap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62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Rahul Baid</cp:lastModifiedBy>
  <cp:revision>114</cp:revision>
  <dcterms:created xsi:type="dcterms:W3CDTF">2016-07-22T14:33:02Z</dcterms:created>
  <dcterms:modified xsi:type="dcterms:W3CDTF">2019-04-12T17:44:13Z</dcterms:modified>
</cp:coreProperties>
</file>