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50" d="100"/>
          <a:sy n="50" d="100"/>
        </p:scale>
        <p:origin x="2405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5515610" y="-2019935"/>
            <a:ext cx="15938500" cy="10226040"/>
            <a:chOff x="-8686" y="-3181"/>
            <a:chExt cx="25100" cy="16104"/>
          </a:xfrm>
        </p:grpSpPr>
        <p:grpSp>
          <p:nvGrpSpPr>
            <p:cNvPr id="8" name="组合 7"/>
            <p:cNvGrpSpPr/>
            <p:nvPr/>
          </p:nvGrpSpPr>
          <p:grpSpPr>
            <a:xfrm>
              <a:off x="-8686" y="-3181"/>
              <a:ext cx="25100" cy="16104"/>
              <a:chOff x="-8686" y="-3181"/>
              <a:chExt cx="25100" cy="1610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-8686" y="-3181"/>
                <a:ext cx="25101" cy="16104"/>
                <a:chOff x="-8686" y="-3141"/>
                <a:chExt cx="25101" cy="16104"/>
              </a:xfrm>
            </p:grpSpPr>
            <p:sp>
              <p:nvSpPr>
                <p:cNvPr id="9" name="Rectangle 65"/>
                <p:cNvSpPr/>
                <p:nvPr/>
              </p:nvSpPr>
              <p:spPr>
                <a:xfrm>
                  <a:off x="8804" y="-3141"/>
                  <a:ext cx="7611" cy="16103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SG" altLang="en-US" sz="4000" b="1" dirty="0">
                      <a:solidFill>
                        <a:srgbClr val="7030A0"/>
                      </a:solidFill>
                    </a:rPr>
                    <a:t>UI</a:t>
                  </a:r>
                  <a:endParaRPr lang="en-SG" altLang="en-US" sz="40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" name="Rectangle 65"/>
                <p:cNvSpPr/>
                <p:nvPr/>
              </p:nvSpPr>
              <p:spPr>
                <a:xfrm>
                  <a:off x="-7733" y="-3141"/>
                  <a:ext cx="16538" cy="16104"/>
                </a:xfrm>
                <a:prstGeom prst="roundRect">
                  <a:avLst>
                    <a:gd name="adj" fmla="val 348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SG" sz="4000" b="1" dirty="0">
                      <a:solidFill>
                        <a:srgbClr val="0070C0"/>
                      </a:solidFill>
                    </a:rPr>
                    <a:t>Logic</a:t>
                  </a:r>
                  <a:endParaRPr lang="en-SG" sz="40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" name="Rectangle 62"/>
                <p:cNvSpPr/>
                <p:nvPr/>
              </p:nvSpPr>
              <p:spPr>
                <a:xfrm>
                  <a:off x="-5659" y="-1378"/>
                  <a:ext cx="2292" cy="546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:LogicManager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Straight Connector 4"/>
                <p:cNvCxnSpPr/>
                <p:nvPr/>
              </p:nvCxnSpPr>
              <p:spPr>
                <a:xfrm>
                  <a:off x="-4513" y="-805"/>
                  <a:ext cx="0" cy="548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13" name="Rectangle 5"/>
                <p:cNvSpPr/>
                <p:nvPr/>
              </p:nvSpPr>
              <p:spPr>
                <a:xfrm>
                  <a:off x="-4626" y="-253"/>
                  <a:ext cx="267" cy="127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14" name="Rectangle 62"/>
                <p:cNvSpPr/>
                <p:nvPr/>
              </p:nvSpPr>
              <p:spPr>
                <a:xfrm>
                  <a:off x="-1770" y="-1568"/>
                  <a:ext cx="2186" cy="737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:EPiggyParser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5" name="Straight Connector 16"/>
                <p:cNvCxnSpPr/>
                <p:nvPr/>
              </p:nvCxnSpPr>
              <p:spPr>
                <a:xfrm>
                  <a:off x="-671" y="-805"/>
                  <a:ext cx="0" cy="2335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22" name="Rectangle 17"/>
                <p:cNvSpPr/>
                <p:nvPr/>
              </p:nvSpPr>
              <p:spPr>
                <a:xfrm>
                  <a:off x="-784" y="-84"/>
                  <a:ext cx="248" cy="372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24" name="Straight Connector 19"/>
                <p:cNvCxnSpPr>
                  <a:stCxn id="25" idx="0"/>
                </p:cNvCxnSpPr>
                <p:nvPr/>
              </p:nvCxnSpPr>
              <p:spPr>
                <a:xfrm>
                  <a:off x="2171" y="341"/>
                  <a:ext cx="6" cy="340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0"/>
                <p:cNvSpPr/>
                <p:nvPr/>
              </p:nvSpPr>
              <p:spPr>
                <a:xfrm>
                  <a:off x="2051" y="341"/>
                  <a:ext cx="240" cy="43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27" name="Straight Arrow Connector 22"/>
                <p:cNvCxnSpPr/>
                <p:nvPr/>
              </p:nvCxnSpPr>
              <p:spPr>
                <a:xfrm>
                  <a:off x="-8686" y="-269"/>
                  <a:ext cx="4060" cy="22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5"/>
                <p:cNvSpPr txBox="1"/>
                <p:nvPr/>
              </p:nvSpPr>
              <p:spPr>
                <a:xfrm>
                  <a:off x="-7410" y="-675"/>
                  <a:ext cx="2664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0070C0"/>
                      </a:solidFill>
                    </a:rPr>
                    <a:t>execute(“report …”)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31" name="Straight Arrow Connector 27"/>
                <p:cNvCxnSpPr/>
                <p:nvPr/>
              </p:nvCxnSpPr>
              <p:spPr>
                <a:xfrm flipV="1">
                  <a:off x="-537" y="147"/>
                  <a:ext cx="1453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28"/>
                <p:cNvSpPr txBox="1"/>
                <p:nvPr/>
              </p:nvSpPr>
              <p:spPr>
                <a:xfrm>
                  <a:off x="-2383" y="4340"/>
                  <a:ext cx="4213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/>
                    <a:t>execute(</a:t>
                  </a:r>
                  <a:r>
                    <a:rPr lang="en-SG" altLang="en-US" dirty="0"/>
                    <a:t>model, history</a:t>
                  </a:r>
                  <a:r>
                    <a:rPr lang="en-US" dirty="0"/>
                    <a:t>)</a:t>
                  </a:r>
                  <a:endParaRPr lang="en-US" dirty="0"/>
                </a:p>
              </p:txBody>
            </p:sp>
            <p:cxnSp>
              <p:nvCxnSpPr>
                <p:cNvPr id="33" name="Straight Arrow Connector 33"/>
                <p:cNvCxnSpPr>
                  <a:endCxn id="25" idx="2"/>
                </p:cNvCxnSpPr>
                <p:nvPr/>
              </p:nvCxnSpPr>
              <p:spPr>
                <a:xfrm flipV="1">
                  <a:off x="-558" y="776"/>
                  <a:ext cx="2728" cy="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4"/>
                <p:cNvCxnSpPr/>
                <p:nvPr/>
              </p:nvCxnSpPr>
              <p:spPr>
                <a:xfrm>
                  <a:off x="-4386" y="3645"/>
                  <a:ext cx="3698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6"/>
                <p:cNvCxnSpPr/>
                <p:nvPr/>
              </p:nvCxnSpPr>
              <p:spPr>
                <a:xfrm flipV="1">
                  <a:off x="-8476" y="12511"/>
                  <a:ext cx="3850" cy="4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64"/>
                <p:cNvSpPr/>
                <p:nvPr/>
              </p:nvSpPr>
              <p:spPr>
                <a:xfrm>
                  <a:off x="4958" y="4739"/>
                  <a:ext cx="274" cy="777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42" name="TextBox 78"/>
                <p:cNvSpPr txBox="1"/>
                <p:nvPr/>
              </p:nvSpPr>
              <p:spPr>
                <a:xfrm>
                  <a:off x="6059" y="4340"/>
                  <a:ext cx="2044" cy="2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ReportWindow</a:t>
                  </a:r>
                  <a:r>
                    <a:rPr lang="en-US" sz="1200" dirty="0">
                      <a:solidFill>
                        <a:srgbClr val="7030A0"/>
                      </a:solidFill>
                    </a:rPr>
                    <a:t>()</a:t>
                  </a:r>
                  <a:endParaRPr lang="en-US" sz="1200" dirty="0"/>
                </a:p>
              </p:txBody>
            </p:sp>
            <p:sp>
              <p:nvSpPr>
                <p:cNvPr id="43" name="TextBox 79"/>
                <p:cNvSpPr txBox="1"/>
                <p:nvPr/>
              </p:nvSpPr>
              <p:spPr>
                <a:xfrm>
                  <a:off x="-4230" y="-493"/>
                  <a:ext cx="3370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/>
                    <a:t>parseCommand(“report …”)</a:t>
                  </a:r>
                  <a:endParaRPr lang="en-US" dirty="0"/>
                </a:p>
              </p:txBody>
            </p:sp>
            <p:sp>
              <p:nvSpPr>
                <p:cNvPr id="44" name="TextBox 81"/>
                <p:cNvSpPr txBox="1"/>
                <p:nvPr/>
              </p:nvSpPr>
              <p:spPr>
                <a:xfrm>
                  <a:off x="-671" y="12021"/>
                  <a:ext cx="978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/>
                    <a:t>result</a:t>
                  </a:r>
                  <a:endParaRPr lang="en-US" dirty="0"/>
                </a:p>
              </p:txBody>
            </p:sp>
            <p:sp>
              <p:nvSpPr>
                <p:cNvPr id="45" name="TextBox 82"/>
                <p:cNvSpPr txBox="1"/>
                <p:nvPr/>
              </p:nvSpPr>
              <p:spPr>
                <a:xfrm>
                  <a:off x="-6206" y="12021"/>
                  <a:ext cx="1200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/>
                    <a:t>result</a:t>
                  </a:r>
                  <a:endParaRPr lang="en-US" dirty="0"/>
                </a:p>
              </p:txBody>
            </p:sp>
            <p:sp>
              <p:nvSpPr>
                <p:cNvPr id="48" name="Rectangle 62"/>
                <p:cNvSpPr/>
                <p:nvPr/>
              </p:nvSpPr>
              <p:spPr>
                <a:xfrm>
                  <a:off x="12832" y="8584"/>
                  <a:ext cx="2799" cy="528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altLang="en-US" sz="1600" dirty="0">
                      <a:solidFill>
                        <a:schemeClr val="bg1"/>
                      </a:solidFill>
                    </a:rPr>
                    <a:t>data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:</a:t>
                  </a:r>
                  <a:r>
                    <a:rPr lang="en-SG" altLang="en-US" sz="1600" dirty="0">
                      <a:solidFill>
                        <a:schemeClr val="bg1"/>
                      </a:solidFill>
                    </a:rPr>
                    <a:t>ReportData</a:t>
                  </a:r>
                  <a:endParaRPr lang="en-SG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85"/>
                <p:cNvSpPr/>
                <p:nvPr/>
              </p:nvSpPr>
              <p:spPr>
                <a:xfrm>
                  <a:off x="14054" y="9112"/>
                  <a:ext cx="205" cy="46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73" name="Rectangle 62"/>
                <p:cNvSpPr/>
                <p:nvPr/>
              </p:nvSpPr>
              <p:spPr>
                <a:xfrm>
                  <a:off x="9476" y="4510"/>
                  <a:ext cx="5790" cy="473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summaryWindow: ReportWindow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Straight Connector 45"/>
                <p:cNvCxnSpPr/>
                <p:nvPr/>
              </p:nvCxnSpPr>
              <p:spPr>
                <a:xfrm>
                  <a:off x="10838" y="4983"/>
                  <a:ext cx="9" cy="5618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7" name="Straight Arrow Connector 49"/>
                <p:cNvCxnSpPr/>
                <p:nvPr/>
              </p:nvCxnSpPr>
              <p:spPr>
                <a:xfrm>
                  <a:off x="5185" y="4746"/>
                  <a:ext cx="4291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3"/>
                <p:cNvSpPr txBox="1"/>
                <p:nvPr/>
              </p:nvSpPr>
              <p:spPr>
                <a:xfrm>
                  <a:off x="1965" y="3720"/>
                  <a:ext cx="407" cy="4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100" dirty="0">
                      <a:solidFill>
                        <a:srgbClr val="002060"/>
                      </a:solidFill>
                    </a:rPr>
                    <a:t>X</a:t>
                  </a:r>
                  <a:endParaRPr lang="en-SG" sz="11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0" name="Rectangle 62"/>
                <p:cNvSpPr/>
                <p:nvPr/>
              </p:nvSpPr>
              <p:spPr>
                <a:xfrm>
                  <a:off x="916" y="-317"/>
                  <a:ext cx="2509" cy="727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:Report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CommandParser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1" name="Straight Arrow Connector 65"/>
                <p:cNvCxnSpPr/>
                <p:nvPr/>
              </p:nvCxnSpPr>
              <p:spPr>
                <a:xfrm>
                  <a:off x="-4386" y="4779"/>
                  <a:ext cx="9336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66"/>
                <p:cNvCxnSpPr/>
                <p:nvPr/>
              </p:nvCxnSpPr>
              <p:spPr>
                <a:xfrm>
                  <a:off x="-4360" y="-87"/>
                  <a:ext cx="3554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68"/>
                <p:cNvCxnSpPr/>
                <p:nvPr/>
              </p:nvCxnSpPr>
              <p:spPr>
                <a:xfrm>
                  <a:off x="-4386" y="12511"/>
                  <a:ext cx="9453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40"/>
                <p:cNvSpPr txBox="1"/>
                <p:nvPr/>
              </p:nvSpPr>
              <p:spPr>
                <a:xfrm>
                  <a:off x="11287" y="8892"/>
                  <a:ext cx="1304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ReportData()</a:t>
                  </a:r>
                  <a:endParaRPr lang="en-SG" altLang="en-US" sz="120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96" name="Straight Arrow Connector 51"/>
                <p:cNvCxnSpPr/>
                <p:nvPr/>
              </p:nvCxnSpPr>
              <p:spPr>
                <a:xfrm flipV="1">
                  <a:off x="11118" y="8841"/>
                  <a:ext cx="1642" cy="7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59"/>
                <p:cNvCxnSpPr>
                  <a:endCxn id="72" idx="2"/>
                </p:cNvCxnSpPr>
                <p:nvPr/>
              </p:nvCxnSpPr>
              <p:spPr>
                <a:xfrm flipV="1">
                  <a:off x="11185" y="9575"/>
                  <a:ext cx="2972" cy="16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62"/>
                <p:cNvCxnSpPr>
                  <a:endCxn id="178" idx="2"/>
                </p:cNvCxnSpPr>
                <p:nvPr/>
              </p:nvCxnSpPr>
              <p:spPr>
                <a:xfrm>
                  <a:off x="5231" y="5442"/>
                  <a:ext cx="5599" cy="3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46"/>
                <p:cNvSpPr/>
                <p:nvPr/>
              </p:nvSpPr>
              <p:spPr>
                <a:xfrm>
                  <a:off x="2051" y="1125"/>
                  <a:ext cx="235" cy="236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00" name="Straight Arrow Connector 50"/>
                <p:cNvCxnSpPr/>
                <p:nvPr/>
              </p:nvCxnSpPr>
              <p:spPr>
                <a:xfrm>
                  <a:off x="-527" y="1143"/>
                  <a:ext cx="2603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52"/>
                <p:cNvSpPr txBox="1"/>
                <p:nvPr/>
              </p:nvSpPr>
              <p:spPr>
                <a:xfrm>
                  <a:off x="-1770" y="1191"/>
                  <a:ext cx="3370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dirty="0"/>
                    <a:t>parse(args)</a:t>
                  </a:r>
                  <a:endParaRPr lang="en-US" dirty="0"/>
                </a:p>
              </p:txBody>
            </p:sp>
            <p:sp>
              <p:nvSpPr>
                <p:cNvPr id="106" name="Rectangle 58"/>
                <p:cNvSpPr/>
                <p:nvPr/>
              </p:nvSpPr>
              <p:spPr>
                <a:xfrm>
                  <a:off x="4892" y="2144"/>
                  <a:ext cx="240" cy="43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107" name="Rectangle 62"/>
                <p:cNvSpPr/>
                <p:nvPr/>
              </p:nvSpPr>
              <p:spPr>
                <a:xfrm>
                  <a:off x="4699" y="1417"/>
                  <a:ext cx="2911" cy="727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</a:t>
                  </a:r>
                  <a:r>
                    <a:rPr lang="en-SG" altLang="en-US" sz="1600" dirty="0">
                      <a:solidFill>
                        <a:schemeClr val="bg1"/>
                      </a:solidFill>
                    </a:rPr>
                    <a:t>Report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8" name="Straight Arrow Connector 61"/>
                <p:cNvCxnSpPr>
                  <a:endCxn id="107" idx="1"/>
                </p:cNvCxnSpPr>
                <p:nvPr/>
              </p:nvCxnSpPr>
              <p:spPr>
                <a:xfrm flipV="1">
                  <a:off x="2255" y="1781"/>
                  <a:ext cx="2444" cy="2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63"/>
                <p:cNvCxnSpPr/>
                <p:nvPr/>
              </p:nvCxnSpPr>
              <p:spPr>
                <a:xfrm flipV="1">
                  <a:off x="2284" y="2579"/>
                  <a:ext cx="2728" cy="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67"/>
                <p:cNvCxnSpPr/>
                <p:nvPr/>
              </p:nvCxnSpPr>
              <p:spPr>
                <a:xfrm flipV="1">
                  <a:off x="-551" y="3469"/>
                  <a:ext cx="2728" cy="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70"/>
                <p:cNvCxnSpPr>
                  <a:stCxn id="106" idx="2"/>
                </p:cNvCxnSpPr>
                <p:nvPr/>
              </p:nvCxnSpPr>
              <p:spPr>
                <a:xfrm>
                  <a:off x="5012" y="2579"/>
                  <a:ext cx="64" cy="1030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113" name="Rectangle 74"/>
                <p:cNvSpPr/>
                <p:nvPr/>
              </p:nvSpPr>
              <p:spPr>
                <a:xfrm>
                  <a:off x="6960" y="11545"/>
                  <a:ext cx="240" cy="43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114" name="Rectangle 62"/>
                <p:cNvSpPr/>
                <p:nvPr/>
              </p:nvSpPr>
              <p:spPr>
                <a:xfrm>
                  <a:off x="5821" y="10772"/>
                  <a:ext cx="2520" cy="77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result:Command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Result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5" name="Straight Arrow Connector 76"/>
                <p:cNvCxnSpPr/>
                <p:nvPr/>
              </p:nvCxnSpPr>
              <p:spPr>
                <a:xfrm>
                  <a:off x="5260" y="11159"/>
                  <a:ext cx="561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84"/>
                <p:cNvCxnSpPr/>
                <p:nvPr/>
              </p:nvCxnSpPr>
              <p:spPr>
                <a:xfrm>
                  <a:off x="5276" y="11980"/>
                  <a:ext cx="1757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79"/>
                <p:cNvSpPr txBox="1"/>
                <p:nvPr/>
              </p:nvSpPr>
              <p:spPr>
                <a:xfrm>
                  <a:off x="2395" y="973"/>
                  <a:ext cx="3370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dirty="0"/>
                    <a:t>Report</a:t>
                  </a:r>
                  <a:r>
                    <a:rPr lang="en-US" dirty="0"/>
                    <a:t>Command(</a:t>
                  </a:r>
                  <a:r>
                    <a:rPr lang="en-SG" altLang="en-US" dirty="0"/>
                    <a:t>date, type</a:t>
                  </a:r>
                  <a:r>
                    <a:rPr lang="en-US" dirty="0"/>
                    <a:t>)</a:t>
                  </a:r>
                  <a:endParaRPr lang="en-US" dirty="0"/>
                </a:p>
              </p:txBody>
            </p:sp>
            <p:sp>
              <p:nvSpPr>
                <p:cNvPr id="178" name="Rectangle 48"/>
                <p:cNvSpPr/>
                <p:nvPr/>
              </p:nvSpPr>
              <p:spPr>
                <a:xfrm>
                  <a:off x="10688" y="4983"/>
                  <a:ext cx="284" cy="46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79" name="Straight Arrow Connector 49"/>
                <p:cNvCxnSpPr/>
                <p:nvPr/>
              </p:nvCxnSpPr>
              <p:spPr>
                <a:xfrm flipV="1">
                  <a:off x="5231" y="5901"/>
                  <a:ext cx="5421" cy="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Rectangle 48"/>
                <p:cNvSpPr/>
                <p:nvPr/>
              </p:nvSpPr>
              <p:spPr>
                <a:xfrm>
                  <a:off x="10652" y="5874"/>
                  <a:ext cx="320" cy="429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182" name="TextBox 78"/>
                <p:cNvSpPr txBox="1"/>
                <p:nvPr/>
              </p:nvSpPr>
              <p:spPr>
                <a:xfrm>
                  <a:off x="5501" y="5584"/>
                  <a:ext cx="4381" cy="2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displayReportController</a:t>
                  </a:r>
                  <a:r>
                    <a:rPr lang="en-US" sz="1200" dirty="0">
                      <a:solidFill>
                        <a:srgbClr val="7030A0"/>
                      </a:solidFill>
                    </a:rPr>
                    <a:t>(</a:t>
                  </a:r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model, date, type</a:t>
                  </a:r>
                  <a:r>
                    <a:rPr lang="en-US" sz="1200" dirty="0">
                      <a:solidFill>
                        <a:srgbClr val="7030A0"/>
                      </a:solidFill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87" name="流程图: 卡片 186"/>
                <p:cNvSpPr/>
                <p:nvPr/>
              </p:nvSpPr>
              <p:spPr>
                <a:xfrm rot="10800000">
                  <a:off x="9037" y="6021"/>
                  <a:ext cx="1118" cy="593"/>
                </a:xfrm>
                <a:prstGeom prst="flowChartPunchedCard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9037" y="6021"/>
                  <a:ext cx="7083" cy="3960"/>
                </a:xfrm>
                <a:prstGeom prst="rect">
                  <a:avLst/>
                </a:prstGeom>
                <a:noFill/>
                <a:ln w="12700" cmpd="sng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TextBox 40"/>
                <p:cNvSpPr txBox="1"/>
                <p:nvPr/>
              </p:nvSpPr>
              <p:spPr>
                <a:xfrm>
                  <a:off x="8518" y="6135"/>
                  <a:ext cx="1118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FF0000"/>
                      </a:solidFill>
                    </a:rPr>
                    <a:t>alt</a:t>
                  </a:r>
                  <a:endParaRPr lang="en-SG" altLang="en-US" sz="12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90" name="Curved Connector 12"/>
                <p:cNvCxnSpPr/>
                <p:nvPr/>
              </p:nvCxnSpPr>
              <p:spPr>
                <a:xfrm rot="16200000" flipH="1">
                  <a:off x="10908" y="7006"/>
                  <a:ext cx="247" cy="120"/>
                </a:xfrm>
                <a:prstGeom prst="curvedConnector4">
                  <a:avLst>
                    <a:gd name="adj1" fmla="val -54716"/>
                    <a:gd name="adj2" fmla="val 187651"/>
                  </a:avLst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Box 40"/>
                <p:cNvSpPr txBox="1"/>
                <p:nvPr/>
              </p:nvSpPr>
              <p:spPr>
                <a:xfrm>
                  <a:off x="11352" y="6425"/>
                  <a:ext cx="4218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displayReportOnSpecifiedDay</a:t>
                  </a:r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(model, date)</a:t>
                  </a:r>
                  <a:endParaRPr lang="en-US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2" name="Rectangle 85"/>
                <p:cNvSpPr/>
                <p:nvPr/>
              </p:nvSpPr>
              <p:spPr>
                <a:xfrm>
                  <a:off x="10887" y="6383"/>
                  <a:ext cx="206" cy="32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194" name="Curved Connector 12"/>
                <p:cNvCxnSpPr/>
                <p:nvPr/>
              </p:nvCxnSpPr>
              <p:spPr>
                <a:xfrm rot="16200000" flipH="1">
                  <a:off x="10909" y="6326"/>
                  <a:ext cx="247" cy="120"/>
                </a:xfrm>
                <a:prstGeom prst="curvedConnector4">
                  <a:avLst>
                    <a:gd name="adj1" fmla="val -54716"/>
                    <a:gd name="adj2" fmla="val 187651"/>
                  </a:avLst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urved Connector 12"/>
                <p:cNvCxnSpPr/>
                <p:nvPr/>
              </p:nvCxnSpPr>
              <p:spPr>
                <a:xfrm rot="16200000" flipH="1">
                  <a:off x="10909" y="7587"/>
                  <a:ext cx="247" cy="120"/>
                </a:xfrm>
                <a:prstGeom prst="curvedConnector4">
                  <a:avLst>
                    <a:gd name="adj1" fmla="val -54716"/>
                    <a:gd name="adj2" fmla="val 187651"/>
                  </a:avLst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urved Connector 12"/>
                <p:cNvCxnSpPr/>
                <p:nvPr/>
              </p:nvCxnSpPr>
              <p:spPr>
                <a:xfrm rot="16200000" flipH="1">
                  <a:off x="10908" y="8195"/>
                  <a:ext cx="247" cy="120"/>
                </a:xfrm>
                <a:prstGeom prst="curvedConnector4">
                  <a:avLst>
                    <a:gd name="adj1" fmla="val -54716"/>
                    <a:gd name="adj2" fmla="val 187651"/>
                  </a:avLst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ctangle 85"/>
                <p:cNvSpPr/>
                <p:nvPr/>
              </p:nvSpPr>
              <p:spPr>
                <a:xfrm>
                  <a:off x="10912" y="6986"/>
                  <a:ext cx="206" cy="32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199" name="Rectangle 85"/>
                <p:cNvSpPr/>
                <p:nvPr/>
              </p:nvSpPr>
              <p:spPr>
                <a:xfrm>
                  <a:off x="10886" y="7573"/>
                  <a:ext cx="206" cy="32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sp>
              <p:nvSpPr>
                <p:cNvPr id="200" name="Rectangle 85"/>
                <p:cNvSpPr/>
                <p:nvPr/>
              </p:nvSpPr>
              <p:spPr>
                <a:xfrm>
                  <a:off x="10886" y="8219"/>
                  <a:ext cx="232" cy="163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202" name="Straight Connector 88"/>
                <p:cNvCxnSpPr/>
                <p:nvPr/>
              </p:nvCxnSpPr>
              <p:spPr>
                <a:xfrm flipH="1">
                  <a:off x="9040" y="6715"/>
                  <a:ext cx="7080" cy="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3" name="Straight Connector 88"/>
                <p:cNvCxnSpPr/>
                <p:nvPr/>
              </p:nvCxnSpPr>
              <p:spPr>
                <a:xfrm flipH="1">
                  <a:off x="9037" y="7315"/>
                  <a:ext cx="7080" cy="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Straight Connector 88"/>
                <p:cNvCxnSpPr/>
                <p:nvPr/>
              </p:nvCxnSpPr>
              <p:spPr>
                <a:xfrm flipH="1">
                  <a:off x="9037" y="7902"/>
                  <a:ext cx="7080" cy="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205" name="TextBox 40"/>
                <p:cNvSpPr txBox="1"/>
                <p:nvPr/>
              </p:nvSpPr>
              <p:spPr>
                <a:xfrm>
                  <a:off x="11352" y="6986"/>
                  <a:ext cx="4509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displayReportOnSpecified</a:t>
                  </a:r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Month(model, date)</a:t>
                  </a:r>
                  <a:endParaRPr lang="en-US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TextBox 40"/>
                <p:cNvSpPr txBox="1"/>
                <p:nvPr/>
              </p:nvSpPr>
              <p:spPr>
                <a:xfrm>
                  <a:off x="11352" y="7570"/>
                  <a:ext cx="4280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displayReportOnSpecified</a:t>
                  </a:r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Year(model, date)</a:t>
                  </a:r>
                  <a:endParaRPr lang="en-US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7" name="TextBox 40"/>
                <p:cNvSpPr txBox="1"/>
                <p:nvPr/>
              </p:nvSpPr>
              <p:spPr>
                <a:xfrm>
                  <a:off x="11352" y="8258"/>
                  <a:ext cx="3190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US" sz="1200" dirty="0">
                      <a:solidFill>
                        <a:srgbClr val="7030A0"/>
                      </a:solidFill>
                    </a:rPr>
                    <a:t>display</a:t>
                  </a:r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CompletedReport(model)</a:t>
                  </a:r>
                  <a:endParaRPr lang="en-US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8" name="TextBox 40"/>
                <p:cNvSpPr txBox="1"/>
                <p:nvPr/>
              </p:nvSpPr>
              <p:spPr>
                <a:xfrm>
                  <a:off x="11511" y="6135"/>
                  <a:ext cx="2748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FF0000"/>
                      </a:solidFill>
                    </a:rPr>
                    <a:t>[ReportDisplayType == DAY]</a:t>
                  </a:r>
                  <a:endParaRPr lang="en-SG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9" name="TextBox 40"/>
                <p:cNvSpPr txBox="1"/>
                <p:nvPr/>
              </p:nvSpPr>
              <p:spPr>
                <a:xfrm>
                  <a:off x="11451" y="6735"/>
                  <a:ext cx="3198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FF0000"/>
                      </a:solidFill>
                    </a:rPr>
                    <a:t>[ReportDisplayType == MONTH]</a:t>
                  </a:r>
                  <a:endParaRPr lang="en-SG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0" name="TextBox 40"/>
                <p:cNvSpPr txBox="1"/>
                <p:nvPr/>
              </p:nvSpPr>
              <p:spPr>
                <a:xfrm>
                  <a:off x="11466" y="7364"/>
                  <a:ext cx="2839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FF0000"/>
                      </a:solidFill>
                    </a:rPr>
                    <a:t>[ReportDisplayType == YEAR]</a:t>
                  </a:r>
                  <a:endParaRPr lang="en-SG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1" name="TextBox 40"/>
                <p:cNvSpPr txBox="1"/>
                <p:nvPr/>
              </p:nvSpPr>
              <p:spPr>
                <a:xfrm>
                  <a:off x="11466" y="7968"/>
                  <a:ext cx="2697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FF0000"/>
                      </a:solidFill>
                    </a:rPr>
                    <a:t>[ReportDisplayType == ALL]</a:t>
                  </a:r>
                  <a:endParaRPr lang="en-SG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2" name="TextBox 40"/>
                <p:cNvSpPr txBox="1"/>
                <p:nvPr/>
              </p:nvSpPr>
              <p:spPr>
                <a:xfrm>
                  <a:off x="12019" y="9591"/>
                  <a:ext cx="1304" cy="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en-SG" altLang="en-US" sz="1200" dirty="0">
                      <a:solidFill>
                        <a:srgbClr val="7030A0"/>
                      </a:solidFill>
                    </a:rPr>
                    <a:t>data</a:t>
                  </a:r>
                  <a:endParaRPr lang="en-SG" altLang="en-US" sz="1200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13" name="Straight Arrow Connector 62"/>
                <p:cNvCxnSpPr/>
                <p:nvPr/>
              </p:nvCxnSpPr>
              <p:spPr>
                <a:xfrm>
                  <a:off x="5231" y="10164"/>
                  <a:ext cx="5599" cy="3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" name="Straight Connector 45"/>
              <p:cNvCxnSpPr>
                <a:stCxn id="72" idx="2"/>
              </p:cNvCxnSpPr>
              <p:nvPr/>
            </p:nvCxnSpPr>
            <p:spPr>
              <a:xfrm>
                <a:off x="14157" y="9535"/>
                <a:ext cx="17" cy="308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4" name="Straight Connector 70"/>
              <p:cNvCxnSpPr>
                <a:stCxn id="113" idx="2"/>
              </p:cNvCxnSpPr>
              <p:nvPr/>
            </p:nvCxnSpPr>
            <p:spPr>
              <a:xfrm>
                <a:off x="7080" y="11940"/>
                <a:ext cx="14" cy="82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" name="Straight Connector 70"/>
              <p:cNvCxnSpPr/>
              <p:nvPr/>
            </p:nvCxnSpPr>
            <p:spPr>
              <a:xfrm>
                <a:off x="-4499" y="12100"/>
                <a:ext cx="14" cy="82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6" name="Straight Connector 70"/>
              <p:cNvCxnSpPr/>
              <p:nvPr/>
            </p:nvCxnSpPr>
            <p:spPr>
              <a:xfrm>
                <a:off x="-667" y="3269"/>
                <a:ext cx="14" cy="82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" name="TextBox 3"/>
              <p:cNvSpPr txBox="1"/>
              <p:nvPr/>
            </p:nvSpPr>
            <p:spPr>
              <a:xfrm>
                <a:off x="-874" y="4058"/>
                <a:ext cx="407" cy="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SG" sz="1100" dirty="0">
                    <a:solidFill>
                      <a:srgbClr val="002060"/>
                    </a:solidFill>
                  </a:rPr>
                  <a:t>X</a:t>
                </a:r>
                <a:endParaRPr lang="en-SG" sz="11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" name="TextBox 79"/>
            <p:cNvSpPr txBox="1"/>
            <p:nvPr/>
          </p:nvSpPr>
          <p:spPr>
            <a:xfrm>
              <a:off x="1204" y="2701"/>
              <a:ext cx="337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CommandResult</a:t>
              </a:r>
              <a:endParaRPr lang="en-US" dirty="0"/>
            </a:p>
          </p:txBody>
        </p:sp>
        <p:sp>
          <p:nvSpPr>
            <p:cNvPr id="17" name="TextBox 79"/>
            <p:cNvSpPr txBox="1"/>
            <p:nvPr/>
          </p:nvSpPr>
          <p:spPr>
            <a:xfrm>
              <a:off x="-1770" y="2930"/>
              <a:ext cx="337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ReportCommand</a:t>
              </a:r>
              <a:endParaRPr lang="en-US" dirty="0"/>
            </a:p>
          </p:txBody>
        </p:sp>
        <p:sp>
          <p:nvSpPr>
            <p:cNvPr id="18" name="TextBox 79"/>
            <p:cNvSpPr txBox="1"/>
            <p:nvPr/>
          </p:nvSpPr>
          <p:spPr>
            <a:xfrm>
              <a:off x="-5140" y="3108"/>
              <a:ext cx="337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Command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yunjun</dc:creator>
  <cp:lastModifiedBy>yunjun</cp:lastModifiedBy>
  <cp:revision>16</cp:revision>
  <dcterms:created xsi:type="dcterms:W3CDTF">2019-04-09T07:47:00Z</dcterms:created>
  <dcterms:modified xsi:type="dcterms:W3CDTF">2019-04-12T16:49:29Z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