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1506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5305" y="2989204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2219" y="308286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71378" y="3150453"/>
            <a:ext cx="12287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deleteSource</a:t>
            </a:r>
            <a:r>
              <a:rPr lang="en-US" sz="1400" dirty="0">
                <a:solidFill>
                  <a:srgbClr val="7030A0"/>
                </a:solidFill>
              </a:rPr>
              <a:t>(s)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162800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709617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643306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>
            <a:off x="4203433" y="4337069"/>
            <a:ext cx="3502112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84156" y="3921005"/>
            <a:ext cx="29332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saveSourceManager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SourceManager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735160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022272" y="372448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  <a:endCxn id="55" idx="0"/>
          </p:cNvCxnSpPr>
          <p:nvPr/>
        </p:nvCxnSpPr>
        <p:spPr>
          <a:xfrm flipV="1">
            <a:off x="4203433" y="3879150"/>
            <a:ext cx="3502112" cy="398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2019-04-15T10:06:46Z</dcterms:modified>
</cp:coreProperties>
</file>