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howGuides="1">
      <p:cViewPr>
        <p:scale>
          <a:sx n="160" d="100"/>
          <a:sy n="160" d="100"/>
        </p:scale>
        <p:origin x="240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76200"/>
            <a:ext cx="8011666" cy="3886199"/>
          </a:xfrm>
          <a:prstGeom prst="roundRect">
            <a:avLst>
              <a:gd name="adj" fmla="val 802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072896"/>
            <a:ext cx="1323049" cy="50850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SourceManagerStorage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09753" y="2594477"/>
            <a:ext cx="1642056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326536"/>
            <a:ext cx="220810" cy="61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60419" y="3042913"/>
            <a:ext cx="26922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SourceManager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SourceManager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</p:cNvCxnSpPr>
          <p:nvPr/>
        </p:nvCxnSpPr>
        <p:spPr>
          <a:xfrm rot="5400000" flipH="1" flipV="1">
            <a:off x="8118185" y="3032212"/>
            <a:ext cx="254824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22364" y="2564997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JsonAdaptedSource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04E53102-AD91-2E42-94FF-43234703C0BF}"/>
              </a:ext>
            </a:extLst>
          </p:cNvPr>
          <p:cNvSpPr/>
          <p:nvPr/>
        </p:nvSpPr>
        <p:spPr>
          <a:xfrm rot="16200000">
            <a:off x="998163" y="82053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AliasStorage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9" name="Isosceles Triangle 102">
            <a:extLst>
              <a:ext uri="{FF2B5EF4-FFF2-40B4-BE49-F238E27FC236}">
                <a16:creationId xmlns:a16="http://schemas.microsoft.com/office/drawing/2014/main" id="{1C75D1C2-C5EB-BA4D-B490-B8616DDAE56A}"/>
              </a:ext>
            </a:extLst>
          </p:cNvPr>
          <p:cNvSpPr/>
          <p:nvPr/>
        </p:nvSpPr>
        <p:spPr>
          <a:xfrm rot="16200000">
            <a:off x="1656143" y="979986"/>
            <a:ext cx="240279" cy="84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EEB095-7D09-9F4C-A867-943A89CAF37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818642" y="1022345"/>
            <a:ext cx="10800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62">
            <a:extLst>
              <a:ext uri="{FF2B5EF4-FFF2-40B4-BE49-F238E27FC236}">
                <a16:creationId xmlns:a16="http://schemas.microsoft.com/office/drawing/2014/main" id="{BAB300BC-4880-6845-A250-D86421E674EA}"/>
              </a:ext>
            </a:extLst>
          </p:cNvPr>
          <p:cNvSpPr/>
          <p:nvPr/>
        </p:nvSpPr>
        <p:spPr>
          <a:xfrm rot="16200000">
            <a:off x="1396052" y="865571"/>
            <a:ext cx="1361489" cy="2566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ConcreteAliasStorage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2618F27E-3BB2-AC4F-8CDA-F181F2B566CD}"/>
              </a:ext>
            </a:extLst>
          </p:cNvPr>
          <p:cNvSpPr/>
          <p:nvPr/>
        </p:nvSpPr>
        <p:spPr>
          <a:xfrm>
            <a:off x="2873943" y="2076906"/>
            <a:ext cx="151563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DeletedSourcesStorage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Isosceles Triangle 102">
            <a:extLst>
              <a:ext uri="{FF2B5EF4-FFF2-40B4-BE49-F238E27FC236}">
                <a16:creationId xmlns:a16="http://schemas.microsoft.com/office/drawing/2014/main" id="{03E0C6E9-6F93-7D40-A3AE-5939D60905B4}"/>
              </a:ext>
            </a:extLst>
          </p:cNvPr>
          <p:cNvSpPr/>
          <p:nvPr/>
        </p:nvSpPr>
        <p:spPr>
          <a:xfrm rot="16200000">
            <a:off x="4306800" y="2178252"/>
            <a:ext cx="305094" cy="14406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604EA-0886-944E-BD16-02DA2E921E6B}"/>
              </a:ext>
            </a:extLst>
          </p:cNvPr>
          <p:cNvCxnSpPr>
            <a:cxnSpLocks/>
          </p:cNvCxnSpPr>
          <p:nvPr/>
        </p:nvCxnSpPr>
        <p:spPr>
          <a:xfrm flipH="1">
            <a:off x="4521618" y="2260707"/>
            <a:ext cx="19302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Rectangle 62">
            <a:extLst>
              <a:ext uri="{FF2B5EF4-FFF2-40B4-BE49-F238E27FC236}">
                <a16:creationId xmlns:a16="http://schemas.microsoft.com/office/drawing/2014/main" id="{0A44165A-1952-5F4A-888F-1EF8AAAEED89}"/>
              </a:ext>
            </a:extLst>
          </p:cNvPr>
          <p:cNvSpPr/>
          <p:nvPr/>
        </p:nvSpPr>
        <p:spPr>
          <a:xfrm>
            <a:off x="4747667" y="2139208"/>
            <a:ext cx="1507758" cy="28445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DeletedSourcesStorage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Elbow Connector 122">
            <a:extLst>
              <a:ext uri="{FF2B5EF4-FFF2-40B4-BE49-F238E27FC236}">
                <a16:creationId xmlns:a16="http://schemas.microsoft.com/office/drawing/2014/main" id="{A037142C-E7FC-0542-98E7-45CABFA895B0}"/>
              </a:ext>
            </a:extLst>
          </p:cNvPr>
          <p:cNvCxnSpPr>
            <a:cxnSpLocks/>
          </p:cNvCxnSpPr>
          <p:nvPr/>
        </p:nvCxnSpPr>
        <p:spPr>
          <a:xfrm flipV="1">
            <a:off x="6243651" y="2277637"/>
            <a:ext cx="254248" cy="30979"/>
          </a:xfrm>
          <a:prstGeom prst="bentConnector3">
            <a:avLst>
              <a:gd name="adj1" fmla="val -38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>
            <a:extLst>
              <a:ext uri="{FF2B5EF4-FFF2-40B4-BE49-F238E27FC236}">
                <a16:creationId xmlns:a16="http://schemas.microsoft.com/office/drawing/2014/main" id="{A919EC63-A8AC-374C-AAD9-5212CEC28D3A}"/>
              </a:ext>
            </a:extLst>
          </p:cNvPr>
          <p:cNvSpPr/>
          <p:nvPr/>
        </p:nvSpPr>
        <p:spPr>
          <a:xfrm>
            <a:off x="6510189" y="2087102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DeletedSources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ctangle 62">
            <a:extLst>
              <a:ext uri="{FF2B5EF4-FFF2-40B4-BE49-F238E27FC236}">
                <a16:creationId xmlns:a16="http://schemas.microsoft.com/office/drawing/2014/main" id="{428A2F15-EEE8-1843-B5F8-760B82534E7F}"/>
              </a:ext>
            </a:extLst>
          </p:cNvPr>
          <p:cNvSpPr/>
          <p:nvPr/>
        </p:nvSpPr>
        <p:spPr>
          <a:xfrm rot="16200000">
            <a:off x="2550068" y="925146"/>
            <a:ext cx="1515638" cy="34676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PinnedSourcesStorageOperationCentre</a:t>
            </a:r>
            <a:endParaRPr lang="en-SG" sz="105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089999-0E7A-7148-A6E2-7AB56260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96" y="2139832"/>
            <a:ext cx="596900" cy="241300"/>
          </a:xfrm>
          <a:prstGeom prst="rect">
            <a:avLst/>
          </a:prstGeom>
        </p:spPr>
      </p:pic>
      <p:cxnSp>
        <p:nvCxnSpPr>
          <p:cNvPr id="62" name="Elbow Connector 122">
            <a:extLst>
              <a:ext uri="{FF2B5EF4-FFF2-40B4-BE49-F238E27FC236}">
                <a16:creationId xmlns:a16="http://schemas.microsoft.com/office/drawing/2014/main" id="{2BB37A5D-6480-0D4E-9EA2-4982B6C19DCC}"/>
              </a:ext>
            </a:extLst>
          </p:cNvPr>
          <p:cNvCxnSpPr>
            <a:cxnSpLocks/>
          </p:cNvCxnSpPr>
          <p:nvPr/>
        </p:nvCxnSpPr>
        <p:spPr>
          <a:xfrm>
            <a:off x="1086818" y="965456"/>
            <a:ext cx="26922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122">
            <a:extLst>
              <a:ext uri="{FF2B5EF4-FFF2-40B4-BE49-F238E27FC236}">
                <a16:creationId xmlns:a16="http://schemas.microsoft.com/office/drawing/2014/main" id="{B25E1896-D7F9-F443-A616-F799BA88B6E0}"/>
              </a:ext>
            </a:extLst>
          </p:cNvPr>
          <p:cNvCxnSpPr>
            <a:cxnSpLocks/>
          </p:cNvCxnSpPr>
          <p:nvPr/>
        </p:nvCxnSpPr>
        <p:spPr>
          <a:xfrm>
            <a:off x="2865286" y="1015093"/>
            <a:ext cx="26922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2019-04-15T08:53:24Z</dcterms:modified>
</cp:coreProperties>
</file>