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source manager (before ‘add </a:t>
            </a:r>
            <a:r>
              <a:rPr lang="en-SG" dirty="0" err="1"/>
              <a:t>i</a:t>
            </a:r>
            <a:r>
              <a:rPr lang="en-SG" dirty="0"/>
              <a:t>/</a:t>
            </a:r>
            <a:r>
              <a:rPr lang="en-SG" dirty="0" err="1"/>
              <a:t>Algo</a:t>
            </a:r>
            <a:r>
              <a:rPr lang="en-SG" dirty="0"/>
              <a:t>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83396"/>
              </p:ext>
            </p:extLst>
          </p:nvPr>
        </p:nvGraphicFramePr>
        <p:xfrm>
          <a:off x="473239" y="1476102"/>
          <a:ext cx="218892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892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10566"/>
              </p:ext>
            </p:extLst>
          </p:nvPr>
        </p:nvGraphicFramePr>
        <p:xfrm>
          <a:off x="2762379" y="1488611"/>
          <a:ext cx="21889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89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7139"/>
              </p:ext>
            </p:extLst>
          </p:nvPr>
        </p:nvGraphicFramePr>
        <p:xfrm>
          <a:off x="5134227" y="1488611"/>
          <a:ext cx="221464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1464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5F8D6B-F346-FC4F-8C12-3CA5854E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07785"/>
              </p:ext>
            </p:extLst>
          </p:nvPr>
        </p:nvGraphicFramePr>
        <p:xfrm>
          <a:off x="473239" y="3901029"/>
          <a:ext cx="2188922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892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3F08638-C09A-3E4D-909A-EFF354736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62735"/>
              </p:ext>
            </p:extLst>
          </p:nvPr>
        </p:nvGraphicFramePr>
        <p:xfrm>
          <a:off x="2762379" y="3913538"/>
          <a:ext cx="21889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889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4709336-B1C3-884C-9684-ABC336579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3514"/>
              </p:ext>
            </p:extLst>
          </p:nvPr>
        </p:nvGraphicFramePr>
        <p:xfrm>
          <a:off x="5134227" y="3913538"/>
          <a:ext cx="221464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1464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38</cp:revision>
  <dcterms:created xsi:type="dcterms:W3CDTF">2017-07-27T00:35:51Z</dcterms:created>
  <dcterms:modified xsi:type="dcterms:W3CDTF">2019-04-15T09:09:42Z</dcterms:modified>
</cp:coreProperties>
</file>